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png" ContentType="image/png"/>
  <Default Extension="rels" ContentType="application/vnd.openxmlformats-package.relationships+xml"/>
  <Default Extension="svg" ContentType="image/svg+xml"/>
  <Default Extension="vml" ContentType="application/vnd.openxmlformats-officedocument.vmlDrawing"/>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theme/theme2.xml" ContentType="application/vnd.openxmlformats-officedocument.theme+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theme/theme3.xml" ContentType="application/vnd.openxmlformats-officedocument.theme+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theme/theme4.xml" ContentType="application/vnd.openxmlformats-officedocument.theme+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theme/theme5.xml" ContentType="application/vnd.openxmlformats-officedocument.theme+xml"/>
  <Override PartName="/ppt/tags/tag1.xml" ContentType="application/vnd.openxmlformats-officedocument.presentationml.tags+xml"/>
  <Override PartName="/ppt/theme/theme6.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721" r:id="rId2"/>
    <p:sldMasterId id="2147483762" r:id="rId3"/>
    <p:sldMasterId id="2147483802" r:id="rId4"/>
    <p:sldMasterId id="2147483842" r:id="rId5"/>
  </p:sldMasterIdLst>
  <p:notesMasterIdLst>
    <p:notesMasterId r:id="rId26"/>
  </p:notesMasterIdLst>
  <p:sldIdLst>
    <p:sldId id="256" r:id="rId6"/>
    <p:sldId id="2147374685" r:id="rId7"/>
    <p:sldId id="2147374675" r:id="rId8"/>
    <p:sldId id="273" r:id="rId9"/>
    <p:sldId id="274" r:id="rId10"/>
    <p:sldId id="2147374690" r:id="rId11"/>
    <p:sldId id="276" r:id="rId12"/>
    <p:sldId id="2147374676" r:id="rId13"/>
    <p:sldId id="2147374691" r:id="rId14"/>
    <p:sldId id="2147374692" r:id="rId15"/>
    <p:sldId id="2147374689" r:id="rId16"/>
    <p:sldId id="2147374700" r:id="rId17"/>
    <p:sldId id="2147374694" r:id="rId18"/>
    <p:sldId id="2147374695" r:id="rId19"/>
    <p:sldId id="2147374698" r:id="rId20"/>
    <p:sldId id="2147374701" r:id="rId21"/>
    <p:sldId id="2147374693" r:id="rId22"/>
    <p:sldId id="2147374702" r:id="rId23"/>
    <p:sldId id="2147374677" r:id="rId24"/>
    <p:sldId id="2147374703" r:id="rId25"/>
  </p:sldIdLst>
  <p:sldSz cx="9144000" cy="5143500" type="screen16x9"/>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10000"/>
      </a:lnSpc>
      <a:spcBef>
        <a:spcPts val="0"/>
      </a:spcBef>
      <a:spcAft>
        <a:spcPts val="0"/>
      </a:spcAft>
      <a:buClrTx/>
      <a:buSzTx/>
      <a:buFontTx/>
      <a:buNone/>
      <a:tabLst/>
      <a:defRPr kumimoji="0" sz="1100" b="0" i="0" u="none" strike="noStrike" cap="none" spc="0" normalizeH="0" baseline="0">
        <a:ln>
          <a:noFill/>
        </a:ln>
        <a:solidFill>
          <a:srgbClr val="000000"/>
        </a:solidFill>
        <a:effectLst/>
        <a:uFillTx/>
        <a:latin typeface="+mj-lt"/>
        <a:ea typeface="+mj-ea"/>
        <a:cs typeface="+mj-cs"/>
        <a:sym typeface="IBM Plex Sans"/>
      </a:defRPr>
    </a:lvl1pPr>
    <a:lvl2pPr marL="0" marR="0" indent="0" algn="l" defTabSz="914400" rtl="0" fontAlgn="auto" latinLnBrk="0" hangingPunct="0">
      <a:lnSpc>
        <a:spcPct val="110000"/>
      </a:lnSpc>
      <a:spcBef>
        <a:spcPts val="0"/>
      </a:spcBef>
      <a:spcAft>
        <a:spcPts val="0"/>
      </a:spcAft>
      <a:buClrTx/>
      <a:buSzTx/>
      <a:buFontTx/>
      <a:buNone/>
      <a:tabLst/>
      <a:defRPr kumimoji="0" sz="1100" b="0" i="0" u="none" strike="noStrike" cap="none" spc="0" normalizeH="0" baseline="0">
        <a:ln>
          <a:noFill/>
        </a:ln>
        <a:solidFill>
          <a:srgbClr val="000000"/>
        </a:solidFill>
        <a:effectLst/>
        <a:uFillTx/>
        <a:latin typeface="+mj-lt"/>
        <a:ea typeface="+mj-ea"/>
        <a:cs typeface="+mj-cs"/>
        <a:sym typeface="IBM Plex Sans"/>
      </a:defRPr>
    </a:lvl2pPr>
    <a:lvl3pPr marL="0" marR="0" indent="0" algn="l" defTabSz="914400" rtl="0" fontAlgn="auto" latinLnBrk="0" hangingPunct="0">
      <a:lnSpc>
        <a:spcPct val="110000"/>
      </a:lnSpc>
      <a:spcBef>
        <a:spcPts val="0"/>
      </a:spcBef>
      <a:spcAft>
        <a:spcPts val="0"/>
      </a:spcAft>
      <a:buClrTx/>
      <a:buSzTx/>
      <a:buFontTx/>
      <a:buNone/>
      <a:tabLst/>
      <a:defRPr kumimoji="0" sz="1100" b="0" i="0" u="none" strike="noStrike" cap="none" spc="0" normalizeH="0" baseline="0">
        <a:ln>
          <a:noFill/>
        </a:ln>
        <a:solidFill>
          <a:srgbClr val="000000"/>
        </a:solidFill>
        <a:effectLst/>
        <a:uFillTx/>
        <a:latin typeface="+mj-lt"/>
        <a:ea typeface="+mj-ea"/>
        <a:cs typeface="+mj-cs"/>
        <a:sym typeface="IBM Plex Sans"/>
      </a:defRPr>
    </a:lvl3pPr>
    <a:lvl4pPr marL="0" marR="0" indent="0" algn="l" defTabSz="914400" rtl="0" fontAlgn="auto" latinLnBrk="0" hangingPunct="0">
      <a:lnSpc>
        <a:spcPct val="110000"/>
      </a:lnSpc>
      <a:spcBef>
        <a:spcPts val="0"/>
      </a:spcBef>
      <a:spcAft>
        <a:spcPts val="0"/>
      </a:spcAft>
      <a:buClrTx/>
      <a:buSzTx/>
      <a:buFontTx/>
      <a:buNone/>
      <a:tabLst/>
      <a:defRPr kumimoji="0" sz="1100" b="0" i="0" u="none" strike="noStrike" cap="none" spc="0" normalizeH="0" baseline="0">
        <a:ln>
          <a:noFill/>
        </a:ln>
        <a:solidFill>
          <a:srgbClr val="000000"/>
        </a:solidFill>
        <a:effectLst/>
        <a:uFillTx/>
        <a:latin typeface="+mj-lt"/>
        <a:ea typeface="+mj-ea"/>
        <a:cs typeface="+mj-cs"/>
        <a:sym typeface="IBM Plex Sans"/>
      </a:defRPr>
    </a:lvl4pPr>
    <a:lvl5pPr marL="0" marR="0" indent="0" algn="l" defTabSz="914400" rtl="0" fontAlgn="auto" latinLnBrk="0" hangingPunct="0">
      <a:lnSpc>
        <a:spcPct val="110000"/>
      </a:lnSpc>
      <a:spcBef>
        <a:spcPts val="0"/>
      </a:spcBef>
      <a:spcAft>
        <a:spcPts val="0"/>
      </a:spcAft>
      <a:buClrTx/>
      <a:buSzTx/>
      <a:buFontTx/>
      <a:buNone/>
      <a:tabLst/>
      <a:defRPr kumimoji="0" sz="1100" b="0" i="0" u="none" strike="noStrike" cap="none" spc="0" normalizeH="0" baseline="0">
        <a:ln>
          <a:noFill/>
        </a:ln>
        <a:solidFill>
          <a:srgbClr val="000000"/>
        </a:solidFill>
        <a:effectLst/>
        <a:uFillTx/>
        <a:latin typeface="+mj-lt"/>
        <a:ea typeface="+mj-ea"/>
        <a:cs typeface="+mj-cs"/>
        <a:sym typeface="IBM Plex Sans"/>
      </a:defRPr>
    </a:lvl5pPr>
    <a:lvl6pPr marL="0" marR="0" indent="0" algn="l" defTabSz="914400" rtl="0" fontAlgn="auto" latinLnBrk="0" hangingPunct="0">
      <a:lnSpc>
        <a:spcPct val="110000"/>
      </a:lnSpc>
      <a:spcBef>
        <a:spcPts val="0"/>
      </a:spcBef>
      <a:spcAft>
        <a:spcPts val="0"/>
      </a:spcAft>
      <a:buClrTx/>
      <a:buSzTx/>
      <a:buFontTx/>
      <a:buNone/>
      <a:tabLst/>
      <a:defRPr kumimoji="0" sz="1100" b="0" i="0" u="none" strike="noStrike" cap="none" spc="0" normalizeH="0" baseline="0">
        <a:ln>
          <a:noFill/>
        </a:ln>
        <a:solidFill>
          <a:srgbClr val="000000"/>
        </a:solidFill>
        <a:effectLst/>
        <a:uFillTx/>
        <a:latin typeface="+mj-lt"/>
        <a:ea typeface="+mj-ea"/>
        <a:cs typeface="+mj-cs"/>
        <a:sym typeface="IBM Plex Sans"/>
      </a:defRPr>
    </a:lvl6pPr>
    <a:lvl7pPr marL="0" marR="0" indent="0" algn="l" defTabSz="914400" rtl="0" fontAlgn="auto" latinLnBrk="0" hangingPunct="0">
      <a:lnSpc>
        <a:spcPct val="110000"/>
      </a:lnSpc>
      <a:spcBef>
        <a:spcPts val="0"/>
      </a:spcBef>
      <a:spcAft>
        <a:spcPts val="0"/>
      </a:spcAft>
      <a:buClrTx/>
      <a:buSzTx/>
      <a:buFontTx/>
      <a:buNone/>
      <a:tabLst/>
      <a:defRPr kumimoji="0" sz="1100" b="0" i="0" u="none" strike="noStrike" cap="none" spc="0" normalizeH="0" baseline="0">
        <a:ln>
          <a:noFill/>
        </a:ln>
        <a:solidFill>
          <a:srgbClr val="000000"/>
        </a:solidFill>
        <a:effectLst/>
        <a:uFillTx/>
        <a:latin typeface="+mj-lt"/>
        <a:ea typeface="+mj-ea"/>
        <a:cs typeface="+mj-cs"/>
        <a:sym typeface="IBM Plex Sans"/>
      </a:defRPr>
    </a:lvl7pPr>
    <a:lvl8pPr marL="0" marR="0" indent="0" algn="l" defTabSz="914400" rtl="0" fontAlgn="auto" latinLnBrk="0" hangingPunct="0">
      <a:lnSpc>
        <a:spcPct val="110000"/>
      </a:lnSpc>
      <a:spcBef>
        <a:spcPts val="0"/>
      </a:spcBef>
      <a:spcAft>
        <a:spcPts val="0"/>
      </a:spcAft>
      <a:buClrTx/>
      <a:buSzTx/>
      <a:buFontTx/>
      <a:buNone/>
      <a:tabLst/>
      <a:defRPr kumimoji="0" sz="1100" b="0" i="0" u="none" strike="noStrike" cap="none" spc="0" normalizeH="0" baseline="0">
        <a:ln>
          <a:noFill/>
        </a:ln>
        <a:solidFill>
          <a:srgbClr val="000000"/>
        </a:solidFill>
        <a:effectLst/>
        <a:uFillTx/>
        <a:latin typeface="+mj-lt"/>
        <a:ea typeface="+mj-ea"/>
        <a:cs typeface="+mj-cs"/>
        <a:sym typeface="IBM Plex Sans"/>
      </a:defRPr>
    </a:lvl8pPr>
    <a:lvl9pPr marL="0" marR="0" indent="0" algn="l" defTabSz="914400" rtl="0" fontAlgn="auto" latinLnBrk="0" hangingPunct="0">
      <a:lnSpc>
        <a:spcPct val="110000"/>
      </a:lnSpc>
      <a:spcBef>
        <a:spcPts val="0"/>
      </a:spcBef>
      <a:spcAft>
        <a:spcPts val="0"/>
      </a:spcAft>
      <a:buClrTx/>
      <a:buSzTx/>
      <a:buFontTx/>
      <a:buNone/>
      <a:tabLst/>
      <a:defRPr kumimoji="0" sz="1100" b="0" i="0" u="none" strike="noStrike" cap="none" spc="0" normalizeH="0" baseline="0">
        <a:ln>
          <a:noFill/>
        </a:ln>
        <a:solidFill>
          <a:srgbClr val="000000"/>
        </a:solidFill>
        <a:effectLst/>
        <a:uFillTx/>
        <a:latin typeface="+mj-lt"/>
        <a:ea typeface="+mj-ea"/>
        <a:cs typeface="+mj-cs"/>
        <a:sym typeface="IBM Plex San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461E872-C906-CD1F-F6B7-B1AACC8F0B2C}" name="Tushar Mittal" initials="TM" userId="S::tmittal@ibm.com::ea1d97ef-a383-43f6-af11-c35c26468c15"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59925"/>
    <a:srgbClr val="FFFFFF"/>
    <a:srgbClr val="16161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6A974C5-EA26-4E84-9061-A259F164FE61}" v="1" dt="2022-08-25T19:01:06.734"/>
    <p1510:client id="{471800D2-06C8-4998-877E-5575F21C56CB}" v="34" dt="2022-08-18T17:05:28.088"/>
    <p1510:client id="{47C9C888-5C8E-4D95-93B1-7E1B39C27540}" v="5" dt="2022-11-08T04:39:47.053"/>
    <p1510:client id="{DBACDD9F-023F-4EF8-B68E-6DEC1BCBE009}" v="4" dt="2022-11-08T04:04:56.161"/>
  </p1510:revLst>
</p1510:revInfo>
</file>

<file path=ppt/tableStyles.xml><?xml version="1.0" encoding="utf-8"?>
<a:tblStyleLst xmlns:a="http://schemas.openxmlformats.org/drawingml/2006/main" def="{5940675A-B579-460E-94D1-54222C63F5DA}">
  <a:tblStyle styleId="{4C3C2611-4C71-4FC5-86AE-919BDF0F9419}" styleName="">
    <a:tblBg/>
    <a:wholeTbl>
      <a:tcTxStyle b="off" i="on">
        <a:fontRef idx="major">
          <a:srgbClr val="000000"/>
        </a:fontRef>
        <a:srgbClr val="000000"/>
      </a:tcTxStyle>
      <a:tcStyle>
        <a:tcBdr>
          <a:left>
            <a:ln w="12700" cap="flat">
              <a:solidFill>
                <a:schemeClr val="accent1"/>
              </a:solidFill>
              <a:prstDash val="solid"/>
              <a:round/>
            </a:ln>
          </a:left>
          <a:right>
            <a:ln w="12700" cap="flat">
              <a:solidFill>
                <a:schemeClr val="accent1"/>
              </a:solidFill>
              <a:prstDash val="solid"/>
              <a:round/>
            </a:ln>
          </a:right>
          <a:top>
            <a:ln w="12700" cap="flat">
              <a:solidFill>
                <a:schemeClr val="accent1"/>
              </a:solidFill>
              <a:prstDash val="solid"/>
              <a:round/>
            </a:ln>
          </a:top>
          <a:bottom>
            <a:ln w="12700" cap="flat">
              <a:solidFill>
                <a:schemeClr val="accent1"/>
              </a:solidFill>
              <a:prstDash val="solid"/>
              <a:round/>
            </a:ln>
          </a:bottom>
          <a:insideH>
            <a:ln w="12700" cap="flat">
              <a:solidFill>
                <a:schemeClr val="accent1"/>
              </a:solidFill>
              <a:prstDash val="solid"/>
              <a:round/>
            </a:ln>
          </a:insideH>
          <a:insideV>
            <a:ln w="12700" cap="flat">
              <a:solidFill>
                <a:schemeClr val="accent1"/>
              </a:solidFill>
              <a:prstDash val="solid"/>
              <a:round/>
            </a:ln>
          </a:insideV>
        </a:tcBdr>
        <a:fill>
          <a:solidFill>
            <a:srgbClr val="FBFBFB"/>
          </a:solidFill>
        </a:fill>
      </a:tcStyle>
    </a:wholeTbl>
    <a:band2H>
      <a:tcTxStyle/>
      <a:tcStyle>
        <a:tcBdr/>
        <a:fill>
          <a:solidFill>
            <a:schemeClr val="accent1">
              <a:lumOff val="3680"/>
            </a:schemeClr>
          </a:solidFill>
        </a:fill>
      </a:tcStyle>
    </a:band2H>
    <a:firstCol>
      <a:tcTxStyle b="on" i="on">
        <a:fontRef idx="major">
          <a:schemeClr val="accent1"/>
        </a:fontRef>
        <a:schemeClr val="accent1"/>
      </a:tcTxStyle>
      <a:tcStyle>
        <a:tcBdr>
          <a:left>
            <a:ln w="12700" cap="flat">
              <a:solidFill>
                <a:schemeClr val="accent1"/>
              </a:solidFill>
              <a:prstDash val="solid"/>
              <a:round/>
            </a:ln>
          </a:left>
          <a:right>
            <a:ln w="12700" cap="flat">
              <a:solidFill>
                <a:schemeClr val="accent1"/>
              </a:solidFill>
              <a:prstDash val="solid"/>
              <a:round/>
            </a:ln>
          </a:right>
          <a:top>
            <a:ln w="12700" cap="flat">
              <a:solidFill>
                <a:schemeClr val="accent1"/>
              </a:solidFill>
              <a:prstDash val="solid"/>
              <a:round/>
            </a:ln>
          </a:top>
          <a:bottom>
            <a:ln w="12700" cap="flat">
              <a:solidFill>
                <a:schemeClr val="accent1"/>
              </a:solidFill>
              <a:prstDash val="solid"/>
              <a:round/>
            </a:ln>
          </a:bottom>
          <a:insideH>
            <a:ln w="12700" cap="flat">
              <a:solidFill>
                <a:schemeClr val="accent1"/>
              </a:solidFill>
              <a:prstDash val="solid"/>
              <a:round/>
            </a:ln>
          </a:insideH>
          <a:insideV>
            <a:ln w="12700" cap="flat">
              <a:solidFill>
                <a:schemeClr val="accent1"/>
              </a:solidFill>
              <a:prstDash val="solid"/>
              <a:round/>
            </a:ln>
          </a:insideV>
        </a:tcBdr>
        <a:fill>
          <a:solidFill>
            <a:schemeClr val="accent1"/>
          </a:solidFill>
        </a:fill>
      </a:tcStyle>
    </a:firstCol>
    <a:lastRow>
      <a:tcTxStyle b="on" i="on">
        <a:fontRef idx="major">
          <a:schemeClr val="accent1"/>
        </a:fontRef>
        <a:schemeClr val="accent1"/>
      </a:tcTxStyle>
      <a:tcStyle>
        <a:tcBdr>
          <a:left>
            <a:ln w="12700" cap="flat">
              <a:solidFill>
                <a:schemeClr val="accent1"/>
              </a:solidFill>
              <a:prstDash val="solid"/>
              <a:round/>
            </a:ln>
          </a:left>
          <a:right>
            <a:ln w="12700" cap="flat">
              <a:solidFill>
                <a:schemeClr val="accent1"/>
              </a:solidFill>
              <a:prstDash val="solid"/>
              <a:round/>
            </a:ln>
          </a:right>
          <a:top>
            <a:ln w="38100" cap="flat">
              <a:solidFill>
                <a:schemeClr val="accent1"/>
              </a:solidFill>
              <a:prstDash val="solid"/>
              <a:round/>
            </a:ln>
          </a:top>
          <a:bottom>
            <a:ln w="12700" cap="flat">
              <a:solidFill>
                <a:schemeClr val="accent1"/>
              </a:solidFill>
              <a:prstDash val="solid"/>
              <a:round/>
            </a:ln>
          </a:bottom>
          <a:insideH>
            <a:ln w="12700" cap="flat">
              <a:solidFill>
                <a:schemeClr val="accent1"/>
              </a:solidFill>
              <a:prstDash val="solid"/>
              <a:round/>
            </a:ln>
          </a:insideH>
          <a:insideV>
            <a:ln w="12700" cap="flat">
              <a:solidFill>
                <a:schemeClr val="accent1"/>
              </a:solidFill>
              <a:prstDash val="solid"/>
              <a:round/>
            </a:ln>
          </a:insideV>
        </a:tcBdr>
        <a:fill>
          <a:solidFill>
            <a:schemeClr val="accent1"/>
          </a:solidFill>
        </a:fill>
      </a:tcStyle>
    </a:lastRow>
    <a:firstRow>
      <a:tcTxStyle b="on" i="on">
        <a:fontRef idx="major">
          <a:schemeClr val="accent1"/>
        </a:fontRef>
        <a:schemeClr val="accent1"/>
      </a:tcTxStyle>
      <a:tcStyle>
        <a:tcBdr>
          <a:left>
            <a:ln w="12700" cap="flat">
              <a:solidFill>
                <a:schemeClr val="accent1"/>
              </a:solidFill>
              <a:prstDash val="solid"/>
              <a:round/>
            </a:ln>
          </a:left>
          <a:right>
            <a:ln w="12700" cap="flat">
              <a:solidFill>
                <a:schemeClr val="accent1"/>
              </a:solidFill>
              <a:prstDash val="solid"/>
              <a:round/>
            </a:ln>
          </a:right>
          <a:top>
            <a:ln w="12700" cap="flat">
              <a:solidFill>
                <a:schemeClr val="accent1"/>
              </a:solidFill>
              <a:prstDash val="solid"/>
              <a:round/>
            </a:ln>
          </a:top>
          <a:bottom>
            <a:ln w="38100" cap="flat">
              <a:solidFill>
                <a:schemeClr val="accent1"/>
              </a:solidFill>
              <a:prstDash val="solid"/>
              <a:round/>
            </a:ln>
          </a:bottom>
          <a:insideH>
            <a:ln w="12700" cap="flat">
              <a:solidFill>
                <a:schemeClr val="accent1"/>
              </a:solidFill>
              <a:prstDash val="solid"/>
              <a:round/>
            </a:ln>
          </a:insideH>
          <a:insideV>
            <a:ln w="12700" cap="flat">
              <a:solidFill>
                <a:schemeClr val="accent1"/>
              </a:solidFill>
              <a:prstDash val="solid"/>
              <a:round/>
            </a:ln>
          </a:insideV>
        </a:tcBdr>
        <a:fill>
          <a:solidFill>
            <a:schemeClr val="accent1"/>
          </a:solidFill>
        </a:fill>
      </a:tcStyle>
    </a:firstRow>
  </a:tblStyle>
  <a:tblStyle styleId="{C7B018BB-80A7-4F77-B60F-C8B233D01FF8}" styleName="">
    <a:tblBg/>
    <a:wholeTbl>
      <a:tcTxStyle b="off" i="on">
        <a:fontRef idx="major">
          <a:srgbClr val="000000"/>
        </a:fontRef>
        <a:srgbClr val="000000"/>
      </a:tcTxStyle>
      <a:tcStyle>
        <a:tcBdr>
          <a:left>
            <a:ln w="12700" cap="flat">
              <a:solidFill>
                <a:schemeClr val="accent1"/>
              </a:solidFill>
              <a:prstDash val="solid"/>
              <a:round/>
            </a:ln>
          </a:left>
          <a:right>
            <a:ln w="12700" cap="flat">
              <a:solidFill>
                <a:schemeClr val="accent1"/>
              </a:solidFill>
              <a:prstDash val="solid"/>
              <a:round/>
            </a:ln>
          </a:right>
          <a:top>
            <a:ln w="12700" cap="flat">
              <a:solidFill>
                <a:schemeClr val="accent1"/>
              </a:solidFill>
              <a:prstDash val="solid"/>
              <a:round/>
            </a:ln>
          </a:top>
          <a:bottom>
            <a:ln w="12700" cap="flat">
              <a:solidFill>
                <a:schemeClr val="accent1"/>
              </a:solidFill>
              <a:prstDash val="solid"/>
              <a:round/>
            </a:ln>
          </a:bottom>
          <a:insideH>
            <a:ln w="12700" cap="flat">
              <a:solidFill>
                <a:schemeClr val="accent1"/>
              </a:solidFill>
              <a:prstDash val="solid"/>
              <a:round/>
            </a:ln>
          </a:insideH>
          <a:insideV>
            <a:ln w="12700" cap="flat">
              <a:solidFill>
                <a:schemeClr val="accent1"/>
              </a:solidFill>
              <a:prstDash val="solid"/>
              <a:round/>
            </a:ln>
          </a:insideV>
        </a:tcBdr>
        <a:fill>
          <a:solidFill>
            <a:srgbClr val="CAD1D1"/>
          </a:solidFill>
        </a:fill>
      </a:tcStyle>
    </a:wholeTbl>
    <a:band2H>
      <a:tcTxStyle/>
      <a:tcStyle>
        <a:tcBdr/>
        <a:fill>
          <a:solidFill>
            <a:srgbClr val="E6E9E9"/>
          </a:solidFill>
        </a:fill>
      </a:tcStyle>
    </a:band2H>
    <a:firstCol>
      <a:tcTxStyle b="on" i="on">
        <a:fontRef idx="major">
          <a:schemeClr val="accent1"/>
        </a:fontRef>
        <a:schemeClr val="accent1"/>
      </a:tcTxStyle>
      <a:tcStyle>
        <a:tcBdr>
          <a:left>
            <a:ln w="12700" cap="flat">
              <a:solidFill>
                <a:schemeClr val="accent1"/>
              </a:solidFill>
              <a:prstDash val="solid"/>
              <a:round/>
            </a:ln>
          </a:left>
          <a:right>
            <a:ln w="12700" cap="flat">
              <a:solidFill>
                <a:schemeClr val="accent1"/>
              </a:solidFill>
              <a:prstDash val="solid"/>
              <a:round/>
            </a:ln>
          </a:right>
          <a:top>
            <a:ln w="12700" cap="flat">
              <a:solidFill>
                <a:schemeClr val="accent1"/>
              </a:solidFill>
              <a:prstDash val="solid"/>
              <a:round/>
            </a:ln>
          </a:top>
          <a:bottom>
            <a:ln w="12700" cap="flat">
              <a:solidFill>
                <a:schemeClr val="accent1"/>
              </a:solidFill>
              <a:prstDash val="solid"/>
              <a:round/>
            </a:ln>
          </a:bottom>
          <a:insideH>
            <a:ln w="12700" cap="flat">
              <a:solidFill>
                <a:schemeClr val="accent1"/>
              </a:solidFill>
              <a:prstDash val="solid"/>
              <a:round/>
            </a:ln>
          </a:insideH>
          <a:insideV>
            <a:ln w="12700" cap="flat">
              <a:solidFill>
                <a:schemeClr val="accent1"/>
              </a:solidFill>
              <a:prstDash val="solid"/>
              <a:round/>
            </a:ln>
          </a:insideV>
        </a:tcBdr>
        <a:fill>
          <a:solidFill>
            <a:schemeClr val="accent3"/>
          </a:solidFill>
        </a:fill>
      </a:tcStyle>
    </a:firstCol>
    <a:lastRow>
      <a:tcTxStyle b="on" i="on">
        <a:fontRef idx="major">
          <a:schemeClr val="accent1"/>
        </a:fontRef>
        <a:schemeClr val="accent1"/>
      </a:tcTxStyle>
      <a:tcStyle>
        <a:tcBdr>
          <a:left>
            <a:ln w="12700" cap="flat">
              <a:solidFill>
                <a:schemeClr val="accent1"/>
              </a:solidFill>
              <a:prstDash val="solid"/>
              <a:round/>
            </a:ln>
          </a:left>
          <a:right>
            <a:ln w="12700" cap="flat">
              <a:solidFill>
                <a:schemeClr val="accent1"/>
              </a:solidFill>
              <a:prstDash val="solid"/>
              <a:round/>
            </a:ln>
          </a:right>
          <a:top>
            <a:ln w="38100" cap="flat">
              <a:solidFill>
                <a:schemeClr val="accent1"/>
              </a:solidFill>
              <a:prstDash val="solid"/>
              <a:round/>
            </a:ln>
          </a:top>
          <a:bottom>
            <a:ln w="12700" cap="flat">
              <a:solidFill>
                <a:schemeClr val="accent1"/>
              </a:solidFill>
              <a:prstDash val="solid"/>
              <a:round/>
            </a:ln>
          </a:bottom>
          <a:insideH>
            <a:ln w="12700" cap="flat">
              <a:solidFill>
                <a:schemeClr val="accent1"/>
              </a:solidFill>
              <a:prstDash val="solid"/>
              <a:round/>
            </a:ln>
          </a:insideH>
          <a:insideV>
            <a:ln w="12700" cap="flat">
              <a:solidFill>
                <a:schemeClr val="accent1"/>
              </a:solidFill>
              <a:prstDash val="solid"/>
              <a:round/>
            </a:ln>
          </a:insideV>
        </a:tcBdr>
        <a:fill>
          <a:solidFill>
            <a:schemeClr val="accent3"/>
          </a:solidFill>
        </a:fill>
      </a:tcStyle>
    </a:lastRow>
    <a:firstRow>
      <a:tcTxStyle b="on" i="on">
        <a:fontRef idx="major">
          <a:schemeClr val="accent1"/>
        </a:fontRef>
        <a:schemeClr val="accent1"/>
      </a:tcTxStyle>
      <a:tcStyle>
        <a:tcBdr>
          <a:left>
            <a:ln w="12700" cap="flat">
              <a:solidFill>
                <a:schemeClr val="accent1"/>
              </a:solidFill>
              <a:prstDash val="solid"/>
              <a:round/>
            </a:ln>
          </a:left>
          <a:right>
            <a:ln w="12700" cap="flat">
              <a:solidFill>
                <a:schemeClr val="accent1"/>
              </a:solidFill>
              <a:prstDash val="solid"/>
              <a:round/>
            </a:ln>
          </a:right>
          <a:top>
            <a:ln w="12700" cap="flat">
              <a:solidFill>
                <a:schemeClr val="accent1"/>
              </a:solidFill>
              <a:prstDash val="solid"/>
              <a:round/>
            </a:ln>
          </a:top>
          <a:bottom>
            <a:ln w="38100" cap="flat">
              <a:solidFill>
                <a:schemeClr val="accent1"/>
              </a:solidFill>
              <a:prstDash val="solid"/>
              <a:round/>
            </a:ln>
          </a:bottom>
          <a:insideH>
            <a:ln w="12700" cap="flat">
              <a:solidFill>
                <a:schemeClr val="accent1"/>
              </a:solidFill>
              <a:prstDash val="solid"/>
              <a:round/>
            </a:ln>
          </a:insideH>
          <a:insideV>
            <a:ln w="12700" cap="flat">
              <a:solidFill>
                <a:schemeClr val="accent1"/>
              </a:solidFill>
              <a:prstDash val="solid"/>
              <a:round/>
            </a:ln>
          </a:insideV>
        </a:tcBdr>
        <a:fill>
          <a:solidFill>
            <a:schemeClr val="accent3"/>
          </a:solidFill>
        </a:fill>
      </a:tcStyle>
    </a:firstRow>
  </a:tblStyle>
  <a:tblStyle styleId="{EEE7283C-3CF3-47DC-8721-378D4A62B228}" styleName="">
    <a:tblBg/>
    <a:wholeTbl>
      <a:tcTxStyle b="off" i="on">
        <a:fontRef idx="major">
          <a:srgbClr val="000000"/>
        </a:fontRef>
        <a:srgbClr val="000000"/>
      </a:tcTxStyle>
      <a:tcStyle>
        <a:tcBdr>
          <a:left>
            <a:ln w="12700" cap="flat">
              <a:solidFill>
                <a:schemeClr val="accent1"/>
              </a:solidFill>
              <a:prstDash val="solid"/>
              <a:round/>
            </a:ln>
          </a:left>
          <a:right>
            <a:ln w="12700" cap="flat">
              <a:solidFill>
                <a:schemeClr val="accent1"/>
              </a:solidFill>
              <a:prstDash val="solid"/>
              <a:round/>
            </a:ln>
          </a:right>
          <a:top>
            <a:ln w="12700" cap="flat">
              <a:solidFill>
                <a:schemeClr val="accent1"/>
              </a:solidFill>
              <a:prstDash val="solid"/>
              <a:round/>
            </a:ln>
          </a:top>
          <a:bottom>
            <a:ln w="12700" cap="flat">
              <a:solidFill>
                <a:schemeClr val="accent1"/>
              </a:solidFill>
              <a:prstDash val="solid"/>
              <a:round/>
            </a:ln>
          </a:bottom>
          <a:insideH>
            <a:ln w="12700" cap="flat">
              <a:solidFill>
                <a:schemeClr val="accent1"/>
              </a:solidFill>
              <a:prstDash val="solid"/>
              <a:round/>
            </a:ln>
          </a:insideH>
          <a:insideV>
            <a:ln w="12700" cap="flat">
              <a:solidFill>
                <a:schemeClr val="accent1"/>
              </a:solidFill>
              <a:prstDash val="solid"/>
              <a:round/>
            </a:ln>
          </a:insideV>
        </a:tcBdr>
        <a:fill>
          <a:solidFill>
            <a:srgbClr val="D4D4D4"/>
          </a:solidFill>
        </a:fill>
      </a:tcStyle>
    </a:wholeTbl>
    <a:band2H>
      <a:tcTxStyle/>
      <a:tcStyle>
        <a:tcBdr/>
        <a:fill>
          <a:solidFill>
            <a:srgbClr val="EBEBEB"/>
          </a:solidFill>
        </a:fill>
      </a:tcStyle>
    </a:band2H>
    <a:firstCol>
      <a:tcTxStyle b="on" i="on">
        <a:fontRef idx="major">
          <a:schemeClr val="accent1"/>
        </a:fontRef>
        <a:schemeClr val="accent1"/>
      </a:tcTxStyle>
      <a:tcStyle>
        <a:tcBdr>
          <a:left>
            <a:ln w="12700" cap="flat">
              <a:solidFill>
                <a:schemeClr val="accent1"/>
              </a:solidFill>
              <a:prstDash val="solid"/>
              <a:round/>
            </a:ln>
          </a:left>
          <a:right>
            <a:ln w="12700" cap="flat">
              <a:solidFill>
                <a:schemeClr val="accent1"/>
              </a:solidFill>
              <a:prstDash val="solid"/>
              <a:round/>
            </a:ln>
          </a:right>
          <a:top>
            <a:ln w="12700" cap="flat">
              <a:solidFill>
                <a:schemeClr val="accent1"/>
              </a:solidFill>
              <a:prstDash val="solid"/>
              <a:round/>
            </a:ln>
          </a:top>
          <a:bottom>
            <a:ln w="12700" cap="flat">
              <a:solidFill>
                <a:schemeClr val="accent1"/>
              </a:solidFill>
              <a:prstDash val="solid"/>
              <a:round/>
            </a:ln>
          </a:bottom>
          <a:insideH>
            <a:ln w="12700" cap="flat">
              <a:solidFill>
                <a:schemeClr val="accent1"/>
              </a:solidFill>
              <a:prstDash val="solid"/>
              <a:round/>
            </a:ln>
          </a:insideH>
          <a:insideV>
            <a:ln w="12700" cap="flat">
              <a:solidFill>
                <a:schemeClr val="accent1"/>
              </a:solidFill>
              <a:prstDash val="solid"/>
              <a:round/>
            </a:ln>
          </a:insideV>
        </a:tcBdr>
        <a:fill>
          <a:solidFill>
            <a:schemeClr val="accent6"/>
          </a:solidFill>
        </a:fill>
      </a:tcStyle>
    </a:firstCol>
    <a:lastRow>
      <a:tcTxStyle b="on" i="on">
        <a:fontRef idx="major">
          <a:schemeClr val="accent1"/>
        </a:fontRef>
        <a:schemeClr val="accent1"/>
      </a:tcTxStyle>
      <a:tcStyle>
        <a:tcBdr>
          <a:left>
            <a:ln w="12700" cap="flat">
              <a:solidFill>
                <a:schemeClr val="accent1"/>
              </a:solidFill>
              <a:prstDash val="solid"/>
              <a:round/>
            </a:ln>
          </a:left>
          <a:right>
            <a:ln w="12700" cap="flat">
              <a:solidFill>
                <a:schemeClr val="accent1"/>
              </a:solidFill>
              <a:prstDash val="solid"/>
              <a:round/>
            </a:ln>
          </a:right>
          <a:top>
            <a:ln w="38100" cap="flat">
              <a:solidFill>
                <a:schemeClr val="accent1"/>
              </a:solidFill>
              <a:prstDash val="solid"/>
              <a:round/>
            </a:ln>
          </a:top>
          <a:bottom>
            <a:ln w="12700" cap="flat">
              <a:solidFill>
                <a:schemeClr val="accent1"/>
              </a:solidFill>
              <a:prstDash val="solid"/>
              <a:round/>
            </a:ln>
          </a:bottom>
          <a:insideH>
            <a:ln w="12700" cap="flat">
              <a:solidFill>
                <a:schemeClr val="accent1"/>
              </a:solidFill>
              <a:prstDash val="solid"/>
              <a:round/>
            </a:ln>
          </a:insideH>
          <a:insideV>
            <a:ln w="12700" cap="flat">
              <a:solidFill>
                <a:schemeClr val="accent1"/>
              </a:solidFill>
              <a:prstDash val="solid"/>
              <a:round/>
            </a:ln>
          </a:insideV>
        </a:tcBdr>
        <a:fill>
          <a:solidFill>
            <a:schemeClr val="accent6"/>
          </a:solidFill>
        </a:fill>
      </a:tcStyle>
    </a:lastRow>
    <a:firstRow>
      <a:tcTxStyle b="on" i="on">
        <a:fontRef idx="major">
          <a:schemeClr val="accent1"/>
        </a:fontRef>
        <a:schemeClr val="accent1"/>
      </a:tcTxStyle>
      <a:tcStyle>
        <a:tcBdr>
          <a:left>
            <a:ln w="12700" cap="flat">
              <a:solidFill>
                <a:schemeClr val="accent1"/>
              </a:solidFill>
              <a:prstDash val="solid"/>
              <a:round/>
            </a:ln>
          </a:left>
          <a:right>
            <a:ln w="12700" cap="flat">
              <a:solidFill>
                <a:schemeClr val="accent1"/>
              </a:solidFill>
              <a:prstDash val="solid"/>
              <a:round/>
            </a:ln>
          </a:right>
          <a:top>
            <a:ln w="12700" cap="flat">
              <a:solidFill>
                <a:schemeClr val="accent1"/>
              </a:solidFill>
              <a:prstDash val="solid"/>
              <a:round/>
            </a:ln>
          </a:top>
          <a:bottom>
            <a:ln w="38100" cap="flat">
              <a:solidFill>
                <a:schemeClr val="accent1"/>
              </a:solidFill>
              <a:prstDash val="solid"/>
              <a:round/>
            </a:ln>
          </a:bottom>
          <a:insideH>
            <a:ln w="12700" cap="flat">
              <a:solidFill>
                <a:schemeClr val="accent1"/>
              </a:solidFill>
              <a:prstDash val="solid"/>
              <a:round/>
            </a:ln>
          </a:insideH>
          <a:insideV>
            <a:ln w="12700" cap="flat">
              <a:solidFill>
                <a:schemeClr val="accent1"/>
              </a:solidFill>
              <a:prstDash val="solid"/>
              <a:round/>
            </a:ln>
          </a:insideV>
        </a:tcBdr>
        <a:fill>
          <a:solidFill>
            <a:schemeClr val="accent6"/>
          </a:solidFill>
        </a:fill>
      </a:tcStyle>
    </a:firstRow>
  </a:tblStyle>
  <a:tblStyle styleId="{CF821DB8-F4EB-4A41-A1BA-3FCAFE7338EE}" styleName="">
    <a:tblBg/>
    <a:wholeTbl>
      <a:tcTxStyle b="off" i="on">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chemeClr val="accent1"/>
          </a:solidFill>
        </a:fill>
      </a:tcStyle>
    </a:band2H>
    <a:firstCol>
      <a:tcTxStyle b="on" i="on">
        <a:fontRef idx="major">
          <a:schemeClr val="accent1"/>
        </a:fontRef>
        <a:schemeClr val="accent1"/>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n">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lastRow>
    <a:firstRow>
      <a:tcTxStyle b="on" i="on">
        <a:fontRef idx="major">
          <a:schemeClr val="accent1"/>
        </a:fontRef>
        <a:schemeClr val="accent1"/>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n">
        <a:fontRef idx="major">
          <a:srgbClr val="000000"/>
        </a:fontRef>
        <a:srgbClr val="000000"/>
      </a:tcTxStyle>
      <a:tcStyle>
        <a:tcBdr>
          <a:left>
            <a:ln w="12700" cap="flat">
              <a:solidFill>
                <a:schemeClr val="accent1"/>
              </a:solidFill>
              <a:prstDash val="solid"/>
              <a:round/>
            </a:ln>
          </a:left>
          <a:right>
            <a:ln w="12700" cap="flat">
              <a:solidFill>
                <a:schemeClr val="accent1"/>
              </a:solidFill>
              <a:prstDash val="solid"/>
              <a:round/>
            </a:ln>
          </a:right>
          <a:top>
            <a:ln w="12700" cap="flat">
              <a:solidFill>
                <a:schemeClr val="accent1"/>
              </a:solidFill>
              <a:prstDash val="solid"/>
              <a:round/>
            </a:ln>
          </a:top>
          <a:bottom>
            <a:ln w="12700" cap="flat">
              <a:solidFill>
                <a:schemeClr val="accent1"/>
              </a:solidFill>
              <a:prstDash val="solid"/>
              <a:round/>
            </a:ln>
          </a:bottom>
          <a:insideH>
            <a:ln w="12700" cap="flat">
              <a:solidFill>
                <a:schemeClr val="accent1"/>
              </a:solidFill>
              <a:prstDash val="solid"/>
              <a:round/>
            </a:ln>
          </a:insideH>
          <a:insideV>
            <a:ln w="12700" cap="flat">
              <a:solidFill>
                <a:schemeClr val="accent1"/>
              </a:solidFill>
              <a:prstDash val="solid"/>
              <a:round/>
            </a:ln>
          </a:insideV>
        </a:tcBdr>
        <a:fill>
          <a:solidFill>
            <a:srgbClr val="CACACA"/>
          </a:solidFill>
        </a:fill>
      </a:tcStyle>
    </a:wholeTbl>
    <a:band2H>
      <a:tcTxStyle/>
      <a:tcStyle>
        <a:tcBdr/>
        <a:fill>
          <a:solidFill>
            <a:srgbClr val="E6E6E6"/>
          </a:solidFill>
        </a:fill>
      </a:tcStyle>
    </a:band2H>
    <a:firstCol>
      <a:tcTxStyle b="on" i="on">
        <a:fontRef idx="major">
          <a:schemeClr val="accent1"/>
        </a:fontRef>
        <a:schemeClr val="accent1"/>
      </a:tcTxStyle>
      <a:tcStyle>
        <a:tcBdr>
          <a:left>
            <a:ln w="12700" cap="flat">
              <a:solidFill>
                <a:schemeClr val="accent1"/>
              </a:solidFill>
              <a:prstDash val="solid"/>
              <a:round/>
            </a:ln>
          </a:left>
          <a:right>
            <a:ln w="12700" cap="flat">
              <a:solidFill>
                <a:schemeClr val="accent1"/>
              </a:solidFill>
              <a:prstDash val="solid"/>
              <a:round/>
            </a:ln>
          </a:right>
          <a:top>
            <a:ln w="12700" cap="flat">
              <a:solidFill>
                <a:schemeClr val="accent1"/>
              </a:solidFill>
              <a:prstDash val="solid"/>
              <a:round/>
            </a:ln>
          </a:top>
          <a:bottom>
            <a:ln w="12700" cap="flat">
              <a:solidFill>
                <a:schemeClr val="accent1"/>
              </a:solidFill>
              <a:prstDash val="solid"/>
              <a:round/>
            </a:ln>
          </a:bottom>
          <a:insideH>
            <a:ln w="12700" cap="flat">
              <a:solidFill>
                <a:schemeClr val="accent1"/>
              </a:solidFill>
              <a:prstDash val="solid"/>
              <a:round/>
            </a:ln>
          </a:insideH>
          <a:insideV>
            <a:ln w="12700" cap="flat">
              <a:solidFill>
                <a:schemeClr val="accent1"/>
              </a:solidFill>
              <a:prstDash val="solid"/>
              <a:round/>
            </a:ln>
          </a:insideV>
        </a:tcBdr>
        <a:fill>
          <a:solidFill>
            <a:srgbClr val="000000"/>
          </a:solidFill>
        </a:fill>
      </a:tcStyle>
    </a:firstCol>
    <a:lastRow>
      <a:tcTxStyle b="on" i="on">
        <a:fontRef idx="major">
          <a:schemeClr val="accent1"/>
        </a:fontRef>
        <a:schemeClr val="accent1"/>
      </a:tcTxStyle>
      <a:tcStyle>
        <a:tcBdr>
          <a:left>
            <a:ln w="12700" cap="flat">
              <a:solidFill>
                <a:schemeClr val="accent1"/>
              </a:solidFill>
              <a:prstDash val="solid"/>
              <a:round/>
            </a:ln>
          </a:left>
          <a:right>
            <a:ln w="12700" cap="flat">
              <a:solidFill>
                <a:schemeClr val="accent1"/>
              </a:solidFill>
              <a:prstDash val="solid"/>
              <a:round/>
            </a:ln>
          </a:right>
          <a:top>
            <a:ln w="38100" cap="flat">
              <a:solidFill>
                <a:schemeClr val="accent1"/>
              </a:solidFill>
              <a:prstDash val="solid"/>
              <a:round/>
            </a:ln>
          </a:top>
          <a:bottom>
            <a:ln w="12700" cap="flat">
              <a:solidFill>
                <a:schemeClr val="accent1"/>
              </a:solidFill>
              <a:prstDash val="solid"/>
              <a:round/>
            </a:ln>
          </a:bottom>
          <a:insideH>
            <a:ln w="12700" cap="flat">
              <a:solidFill>
                <a:schemeClr val="accent1"/>
              </a:solidFill>
              <a:prstDash val="solid"/>
              <a:round/>
            </a:ln>
          </a:insideH>
          <a:insideV>
            <a:ln w="12700" cap="flat">
              <a:solidFill>
                <a:schemeClr val="accent1"/>
              </a:solidFill>
              <a:prstDash val="solid"/>
              <a:round/>
            </a:ln>
          </a:insideV>
        </a:tcBdr>
        <a:fill>
          <a:solidFill>
            <a:srgbClr val="000000"/>
          </a:solidFill>
        </a:fill>
      </a:tcStyle>
    </a:lastRow>
    <a:firstRow>
      <a:tcTxStyle b="on" i="on">
        <a:fontRef idx="major">
          <a:schemeClr val="accent1"/>
        </a:fontRef>
        <a:schemeClr val="accent1"/>
      </a:tcTxStyle>
      <a:tcStyle>
        <a:tcBdr>
          <a:left>
            <a:ln w="12700" cap="flat">
              <a:solidFill>
                <a:schemeClr val="accent1"/>
              </a:solidFill>
              <a:prstDash val="solid"/>
              <a:round/>
            </a:ln>
          </a:left>
          <a:right>
            <a:ln w="12700" cap="flat">
              <a:solidFill>
                <a:schemeClr val="accent1"/>
              </a:solidFill>
              <a:prstDash val="solid"/>
              <a:round/>
            </a:ln>
          </a:right>
          <a:top>
            <a:ln w="12700" cap="flat">
              <a:solidFill>
                <a:schemeClr val="accent1"/>
              </a:solidFill>
              <a:prstDash val="solid"/>
              <a:round/>
            </a:ln>
          </a:top>
          <a:bottom>
            <a:ln w="38100" cap="flat">
              <a:solidFill>
                <a:schemeClr val="accent1"/>
              </a:solidFill>
              <a:prstDash val="solid"/>
              <a:round/>
            </a:ln>
          </a:bottom>
          <a:insideH>
            <a:ln w="12700" cap="flat">
              <a:solidFill>
                <a:schemeClr val="accent1"/>
              </a:solidFill>
              <a:prstDash val="solid"/>
              <a:round/>
            </a:ln>
          </a:insideH>
          <a:insideV>
            <a:ln w="12700" cap="flat">
              <a:solidFill>
                <a:schemeClr val="accent1"/>
              </a:solidFill>
              <a:prstDash val="solid"/>
              <a:round/>
            </a:ln>
          </a:insideV>
        </a:tcBdr>
        <a:fill>
          <a:solidFill>
            <a:srgbClr val="000000"/>
          </a:solidFill>
        </a:fill>
      </a:tcStyle>
    </a:firstRow>
  </a:tblStyle>
  <a:tblStyle styleId="{2708684C-4D16-4618-839F-0558EEFCDFE6}" styleName="">
    <a:tblBg/>
    <a:wholeTbl>
      <a:tcTxStyle b="off" i="on">
        <a:fontRef idx="major">
          <a:schemeClr val="accent1"/>
        </a:fontRef>
        <a:schemeClr val="accent1"/>
      </a:tcTxStyle>
      <a:tcStyle>
        <a:tcBdr>
          <a:left>
            <a:ln w="12700" cap="flat">
              <a:solidFill>
                <a:schemeClr val="accent1"/>
              </a:solidFill>
              <a:prstDash val="solid"/>
              <a:round/>
            </a:ln>
          </a:left>
          <a:right>
            <a:ln w="12700" cap="flat">
              <a:solidFill>
                <a:schemeClr val="accent1"/>
              </a:solidFill>
              <a:prstDash val="solid"/>
              <a:round/>
            </a:ln>
          </a:right>
          <a:top>
            <a:ln w="12700" cap="flat">
              <a:solidFill>
                <a:schemeClr val="accent1"/>
              </a:solidFill>
              <a:prstDash val="solid"/>
              <a:round/>
            </a:ln>
          </a:top>
          <a:bottom>
            <a:ln w="12700" cap="flat">
              <a:solidFill>
                <a:schemeClr val="accent1"/>
              </a:solidFill>
              <a:prstDash val="solid"/>
              <a:round/>
            </a:ln>
          </a:bottom>
          <a:insideH>
            <a:ln w="12700" cap="flat">
              <a:solidFill>
                <a:schemeClr val="accent1"/>
              </a:solidFill>
              <a:prstDash val="solid"/>
              <a:round/>
            </a:ln>
          </a:insideH>
          <a:insideV>
            <a:ln w="12700" cap="flat">
              <a:solidFill>
                <a:schemeClr val="accent1"/>
              </a:solidFill>
              <a:prstDash val="solid"/>
              <a:round/>
            </a:ln>
          </a:insideV>
        </a:tcBdr>
        <a:fill>
          <a:solidFill>
            <a:schemeClr val="accent1">
              <a:alpha val="20000"/>
            </a:schemeClr>
          </a:solidFill>
        </a:fill>
      </a:tcStyle>
    </a:wholeTbl>
    <a:band2H>
      <a:tcTxStyle/>
      <a:tcStyle>
        <a:tcBdr/>
        <a:fill>
          <a:solidFill>
            <a:srgbClr val="FFFFFF"/>
          </a:solidFill>
        </a:fill>
      </a:tcStyle>
    </a:band2H>
    <a:firstCol>
      <a:tcTxStyle b="on" i="on">
        <a:fontRef idx="major">
          <a:schemeClr val="accent1"/>
        </a:fontRef>
        <a:schemeClr val="accent1"/>
      </a:tcTxStyle>
      <a:tcStyle>
        <a:tcBdr>
          <a:left>
            <a:ln w="12700" cap="flat">
              <a:solidFill>
                <a:schemeClr val="accent1"/>
              </a:solidFill>
              <a:prstDash val="solid"/>
              <a:round/>
            </a:ln>
          </a:left>
          <a:right>
            <a:ln w="12700" cap="flat">
              <a:solidFill>
                <a:schemeClr val="accent1"/>
              </a:solidFill>
              <a:prstDash val="solid"/>
              <a:round/>
            </a:ln>
          </a:right>
          <a:top>
            <a:ln w="12700" cap="flat">
              <a:solidFill>
                <a:schemeClr val="accent1"/>
              </a:solidFill>
              <a:prstDash val="solid"/>
              <a:round/>
            </a:ln>
          </a:top>
          <a:bottom>
            <a:ln w="12700" cap="flat">
              <a:solidFill>
                <a:schemeClr val="accent1"/>
              </a:solidFill>
              <a:prstDash val="solid"/>
              <a:round/>
            </a:ln>
          </a:bottom>
          <a:insideH>
            <a:ln w="12700" cap="flat">
              <a:solidFill>
                <a:schemeClr val="accent1"/>
              </a:solidFill>
              <a:prstDash val="solid"/>
              <a:round/>
            </a:ln>
          </a:insideH>
          <a:insideV>
            <a:ln w="12700" cap="flat">
              <a:solidFill>
                <a:schemeClr val="accent1"/>
              </a:solidFill>
              <a:prstDash val="solid"/>
              <a:round/>
            </a:ln>
          </a:insideV>
        </a:tcBdr>
        <a:fill>
          <a:solidFill>
            <a:schemeClr val="accent1">
              <a:alpha val="20000"/>
            </a:schemeClr>
          </a:solidFill>
        </a:fill>
      </a:tcStyle>
    </a:firstCol>
    <a:lastRow>
      <a:tcTxStyle b="on" i="on">
        <a:fontRef idx="major">
          <a:schemeClr val="accent1"/>
        </a:fontRef>
        <a:schemeClr val="accent1"/>
      </a:tcTxStyle>
      <a:tcStyle>
        <a:tcBdr>
          <a:left>
            <a:ln w="12700" cap="flat">
              <a:solidFill>
                <a:schemeClr val="accent1"/>
              </a:solidFill>
              <a:prstDash val="solid"/>
              <a:round/>
            </a:ln>
          </a:left>
          <a:right>
            <a:ln w="12700" cap="flat">
              <a:solidFill>
                <a:schemeClr val="accent1"/>
              </a:solidFill>
              <a:prstDash val="solid"/>
              <a:round/>
            </a:ln>
          </a:right>
          <a:top>
            <a:ln w="50800" cap="flat">
              <a:solidFill>
                <a:schemeClr val="accent1"/>
              </a:solidFill>
              <a:prstDash val="solid"/>
              <a:round/>
            </a:ln>
          </a:top>
          <a:bottom>
            <a:ln w="12700" cap="flat">
              <a:solidFill>
                <a:schemeClr val="accent1"/>
              </a:solidFill>
              <a:prstDash val="solid"/>
              <a:round/>
            </a:ln>
          </a:bottom>
          <a:insideH>
            <a:ln w="12700" cap="flat">
              <a:solidFill>
                <a:schemeClr val="accent1"/>
              </a:solidFill>
              <a:prstDash val="solid"/>
              <a:round/>
            </a:ln>
          </a:insideH>
          <a:insideV>
            <a:ln w="12700" cap="flat">
              <a:solidFill>
                <a:schemeClr val="accent1"/>
              </a:solidFill>
              <a:prstDash val="solid"/>
              <a:round/>
            </a:ln>
          </a:insideV>
        </a:tcBdr>
        <a:fill>
          <a:noFill/>
        </a:fill>
      </a:tcStyle>
    </a:lastRow>
    <a:firstRow>
      <a:tcTxStyle b="on" i="on">
        <a:fontRef idx="major">
          <a:schemeClr val="accent1"/>
        </a:fontRef>
        <a:schemeClr val="accent1"/>
      </a:tcTxStyle>
      <a:tcStyle>
        <a:tcBdr>
          <a:left>
            <a:ln w="12700" cap="flat">
              <a:solidFill>
                <a:schemeClr val="accent1"/>
              </a:solidFill>
              <a:prstDash val="solid"/>
              <a:round/>
            </a:ln>
          </a:left>
          <a:right>
            <a:ln w="12700" cap="flat">
              <a:solidFill>
                <a:schemeClr val="accent1"/>
              </a:solidFill>
              <a:prstDash val="solid"/>
              <a:round/>
            </a:ln>
          </a:right>
          <a:top>
            <a:ln w="12700" cap="flat">
              <a:solidFill>
                <a:schemeClr val="accent1"/>
              </a:solidFill>
              <a:prstDash val="solid"/>
              <a:round/>
            </a:ln>
          </a:top>
          <a:bottom>
            <a:ln w="25400" cap="flat">
              <a:solidFill>
                <a:schemeClr val="accent1"/>
              </a:solidFill>
              <a:prstDash val="solid"/>
              <a:round/>
            </a:ln>
          </a:bottom>
          <a:insideH>
            <a:ln w="12700" cap="flat">
              <a:solidFill>
                <a:schemeClr val="accent1"/>
              </a:solidFill>
              <a:prstDash val="solid"/>
              <a:round/>
            </a:ln>
          </a:insideH>
          <a:insideV>
            <a:ln w="12700" cap="flat">
              <a:solidFill>
                <a:schemeClr val="accent1"/>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783"/>
    <p:restoredTop sz="95838"/>
  </p:normalViewPr>
  <p:slideViewPr>
    <p:cSldViewPr snapToGrid="0" snapToObjects="1">
      <p:cViewPr varScale="1">
        <p:scale>
          <a:sx n="117" d="100"/>
          <a:sy n="117" d="100"/>
        </p:scale>
        <p:origin x="224" y="17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notesMaster" Target="notesMasters/notesMaster1.xml"/><Relationship Id="rId3" Type="http://schemas.openxmlformats.org/officeDocument/2006/relationships/slideMaster" Target="slideMasters/slideMaster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microsoft.com/office/2018/10/relationships/authors" Target="authors.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microsoft.com/office/2015/10/relationships/revisionInfo" Target="revisionInfo.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viewProps" Target="viewProps.xml"/><Relationship Id="rId10" Type="http://schemas.openxmlformats.org/officeDocument/2006/relationships/slide" Target="slides/slide5.xml"/><Relationship Id="rId19" Type="http://schemas.openxmlformats.org/officeDocument/2006/relationships/slide" Target="slides/slide14.xml"/><Relationship Id="rId31" Type="http://schemas.microsoft.com/office/2016/11/relationships/changesInfo" Target="changesInfos/changesInfo1.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presProps" Target="presProps.xml"/><Relationship Id="rId30" Type="http://schemas.openxmlformats.org/officeDocument/2006/relationships/tableStyles" Target="tableStyles.xml"/><Relationship Id="rId8" Type="http://schemas.openxmlformats.org/officeDocument/2006/relationships/slide" Target="slides/slide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ustice Calderon" clId="Web-{471800D2-06C8-4998-877E-5575F21C56CB}"/>
    <pc:docChg chg="modSld">
      <pc:chgData name="Justice Calderon" userId="" providerId="" clId="Web-{471800D2-06C8-4998-877E-5575F21C56CB}" dt="2022-08-18T17:05:28.088" v="35" actId="20577"/>
      <pc:docMkLst>
        <pc:docMk/>
      </pc:docMkLst>
      <pc:sldChg chg="modSp">
        <pc:chgData name="Justice Calderon" userId="" providerId="" clId="Web-{471800D2-06C8-4998-877E-5575F21C56CB}" dt="2022-08-18T17:05:28.088" v="35" actId="20577"/>
        <pc:sldMkLst>
          <pc:docMk/>
          <pc:sldMk cId="0" sldId="256"/>
        </pc:sldMkLst>
        <pc:spChg chg="mod">
          <ac:chgData name="Justice Calderon" userId="" providerId="" clId="Web-{471800D2-06C8-4998-877E-5575F21C56CB}" dt="2022-08-18T17:05:28.088" v="35" actId="20577"/>
          <ac:spMkLst>
            <pc:docMk/>
            <pc:sldMk cId="0" sldId="256"/>
            <ac:spMk id="928" creationId="{00000000-0000-0000-0000-000000000000}"/>
          </ac:spMkLst>
        </pc:spChg>
      </pc:sldChg>
    </pc:docChg>
  </pc:docChgLst>
  <pc:docChgLst>
    <pc:chgData name="Tushar Mittal" clId="Web-{47C9C888-5C8E-4D95-93B1-7E1B39C27540}"/>
    <pc:docChg chg="modSld">
      <pc:chgData name="Tushar Mittal" userId="" providerId="" clId="Web-{47C9C888-5C8E-4D95-93B1-7E1B39C27540}" dt="2022-11-08T04:39:47.053" v="4" actId="14100"/>
      <pc:docMkLst>
        <pc:docMk/>
      </pc:docMkLst>
      <pc:sldChg chg="addSp modSp">
        <pc:chgData name="Tushar Mittal" userId="" providerId="" clId="Web-{47C9C888-5C8E-4D95-93B1-7E1B39C27540}" dt="2022-11-08T04:39:47.053" v="4" actId="14100"/>
        <pc:sldMkLst>
          <pc:docMk/>
          <pc:sldMk cId="993737977" sldId="2147374691"/>
        </pc:sldMkLst>
        <pc:cxnChg chg="add mod">
          <ac:chgData name="Tushar Mittal" userId="" providerId="" clId="Web-{47C9C888-5C8E-4D95-93B1-7E1B39C27540}" dt="2022-11-08T04:39:47.053" v="4" actId="14100"/>
          <ac:cxnSpMkLst>
            <pc:docMk/>
            <pc:sldMk cId="993737977" sldId="2147374691"/>
            <ac:cxnSpMk id="3" creationId="{FFB17507-0C0D-32F8-3782-41AA14141978}"/>
          </ac:cxnSpMkLst>
        </pc:cxnChg>
      </pc:sldChg>
    </pc:docChg>
  </pc:docChgLst>
  <pc:docChgLst>
    <pc:chgData name="Tushar Mittal" clId="Web-{DBACDD9F-023F-4EF8-B68E-6DEC1BCBE009}"/>
    <pc:docChg chg="addSld delSld">
      <pc:chgData name="Tushar Mittal" userId="" providerId="" clId="Web-{DBACDD9F-023F-4EF8-B68E-6DEC1BCBE009}" dt="2022-11-08T04:04:52.536" v="1"/>
      <pc:docMkLst>
        <pc:docMk/>
      </pc:docMkLst>
      <pc:sldChg chg="new del">
        <pc:chgData name="Tushar Mittal" userId="" providerId="" clId="Web-{DBACDD9F-023F-4EF8-B68E-6DEC1BCBE009}" dt="2022-11-08T04:04:52.536" v="1"/>
        <pc:sldMkLst>
          <pc:docMk/>
          <pc:sldMk cId="4262942085" sldId="2147374704"/>
        </pc:sldMkLst>
      </pc:sldChg>
    </pc:docChg>
  </pc:docChgLst>
  <pc:docChgLst>
    <pc:chgData name="Justice Calderon" clId="Web-{46A974C5-EA26-4E84-9061-A259F164FE61}"/>
    <pc:docChg chg="modSld">
      <pc:chgData name="Justice Calderon" userId="" providerId="" clId="Web-{46A974C5-EA26-4E84-9061-A259F164FE61}" dt="2022-08-25T19:01:06.734" v="0"/>
      <pc:docMkLst>
        <pc:docMk/>
      </pc:docMkLst>
      <pc:sldChg chg="addSp">
        <pc:chgData name="Justice Calderon" userId="" providerId="" clId="Web-{46A974C5-EA26-4E84-9061-A259F164FE61}" dt="2022-08-25T19:01:06.734" v="0"/>
        <pc:sldMkLst>
          <pc:docMk/>
          <pc:sldMk cId="0" sldId="259"/>
        </pc:sldMkLst>
        <pc:grpChg chg="add">
          <ac:chgData name="Justice Calderon" userId="" providerId="" clId="Web-{46A974C5-EA26-4E84-9061-A259F164FE61}" dt="2022-08-25T19:01:06.734" v="0"/>
          <ac:grpSpMkLst>
            <pc:docMk/>
            <pc:sldMk cId="0" sldId="259"/>
            <ac:grpSpMk id="2" creationId="{239CE3D3-F64C-5CD3-A4C0-CC5E01B80E43}"/>
          </ac:grpSpMkLst>
        </pc:grp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baseline="0">
                <a:solidFill>
                  <a:schemeClr val="tx2"/>
                </a:solidFill>
                <a:latin typeface="+mn-lt"/>
                <a:ea typeface="+mn-ea"/>
                <a:cs typeface="+mn-cs"/>
              </a:defRPr>
            </a:pPr>
            <a:r>
              <a:rPr lang="en-US"/>
              <a:t>Li-H VQE Simulation </a:t>
            </a:r>
          </a:p>
          <a:p>
            <a:pPr>
              <a:defRPr/>
            </a:pPr>
            <a:r>
              <a:rPr lang="en-US"/>
              <a:t>50 iterations, 1024 shots</a:t>
            </a:r>
          </a:p>
        </c:rich>
      </c:tx>
      <c:overlay val="0"/>
      <c:spPr>
        <a:noFill/>
        <a:ln>
          <a:noFill/>
        </a:ln>
        <a:effectLst/>
      </c:spPr>
      <c:txPr>
        <a:bodyPr rot="0" spcFirstLastPara="1" vertOverflow="ellipsis" vert="horz" wrap="square" anchor="ctr" anchorCtr="1"/>
        <a:lstStyle/>
        <a:p>
          <a:pPr>
            <a:defRPr sz="2128" b="1" i="0" u="none" strike="noStrike" kern="1200" baseline="0">
              <a:solidFill>
                <a:schemeClr val="tx2"/>
              </a:solidFill>
              <a:latin typeface="+mn-lt"/>
              <a:ea typeface="+mn-ea"/>
              <a:cs typeface="+mn-cs"/>
            </a:defRPr>
          </a:pPr>
          <a:endParaRPr lang="en-US"/>
        </a:p>
      </c:txPr>
    </c:title>
    <c:autoTitleDeleted val="0"/>
    <c:plotArea>
      <c:layout/>
      <c:barChart>
        <c:barDir val="col"/>
        <c:grouping val="stacked"/>
        <c:varyColors val="0"/>
        <c:ser>
          <c:idx val="0"/>
          <c:order val="0"/>
          <c:tx>
            <c:strRef>
              <c:f>Sheet1!$B$1</c:f>
              <c:strCache>
                <c:ptCount val="1"/>
                <c:pt idx="0">
                  <c:v>Time (s)</c:v>
                </c:pt>
              </c:strCache>
            </c:strRef>
          </c:tx>
          <c:spPr>
            <a:gradFill rotWithShape="1">
              <a:gsLst>
                <a:gs pos="0">
                  <a:schemeClr val="accent1">
                    <a:shade val="51000"/>
                    <a:satMod val="130000"/>
                  </a:schemeClr>
                </a:gs>
                <a:gs pos="80000">
                  <a:schemeClr val="accent1">
                    <a:shade val="93000"/>
                    <a:satMod val="130000"/>
                  </a:schemeClr>
                </a:gs>
                <a:gs pos="100000">
                  <a:schemeClr val="accent1">
                    <a:shade val="94000"/>
                    <a:satMod val="135000"/>
                  </a:schemeClr>
                </a:gs>
              </a:gsLst>
              <a:lin ang="16200000" scaled="0"/>
            </a:gradFill>
            <a:ln>
              <a:noFill/>
            </a:ln>
            <a:effectLst>
              <a:outerShdw blurRad="40000" dist="23000" dir="5400000" rotWithShape="0">
                <a:srgbClr val="000000">
                  <a:alpha val="35000"/>
                </a:srgb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2"/>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2">
                          <a:lumMod val="35000"/>
                          <a:lumOff val="65000"/>
                        </a:schemeClr>
                      </a:solidFill>
                    </a:ln>
                    <a:effectLst/>
                  </c:spPr>
                </c15:leaderLines>
              </c:ext>
            </c:extLst>
          </c:dLbls>
          <c:cat>
            <c:strRef>
              <c:f>Sheet1!$A$2:$A$4</c:f>
              <c:strCache>
                <c:ptCount val="3"/>
                <c:pt idx="0">
                  <c:v>Backend.run()</c:v>
                </c:pt>
                <c:pt idx="1">
                  <c:v>Runtime Program</c:v>
                </c:pt>
                <c:pt idx="2">
                  <c:v>Runtime Primitives</c:v>
                </c:pt>
              </c:strCache>
            </c:strRef>
          </c:cat>
          <c:val>
            <c:numRef>
              <c:f>Sheet1!$B$2:$B$4</c:f>
              <c:numCache>
                <c:formatCode>General</c:formatCode>
                <c:ptCount val="3"/>
                <c:pt idx="0">
                  <c:v>7276.748366013072</c:v>
                </c:pt>
                <c:pt idx="1">
                  <c:v>1440.99</c:v>
                </c:pt>
                <c:pt idx="2">
                  <c:v>1630.76</c:v>
                </c:pt>
              </c:numCache>
            </c:numRef>
          </c:val>
          <c:extLst>
            <c:ext xmlns:c16="http://schemas.microsoft.com/office/drawing/2014/chart" uri="{C3380CC4-5D6E-409C-BE32-E72D297353CC}">
              <c16:uniqueId val="{00000000-5FD0-C74A-9DE2-47E601D33D8B}"/>
            </c:ext>
          </c:extLst>
        </c:ser>
        <c:dLbls>
          <c:showLegendKey val="0"/>
          <c:showVal val="0"/>
          <c:showCatName val="0"/>
          <c:showSerName val="0"/>
          <c:showPercent val="0"/>
          <c:showBubbleSize val="0"/>
        </c:dLbls>
        <c:gapWidth val="150"/>
        <c:overlap val="100"/>
        <c:axId val="1039168991"/>
        <c:axId val="1616213151"/>
      </c:barChart>
      <c:catAx>
        <c:axId val="1039168991"/>
        <c:scaling>
          <c:orientation val="minMax"/>
        </c:scaling>
        <c:delete val="0"/>
        <c:axPos val="b"/>
        <c:numFmt formatCode="General" sourceLinked="1"/>
        <c:majorTickMark val="none"/>
        <c:minorTickMark val="none"/>
        <c:tickLblPos val="nextTo"/>
        <c:spPr>
          <a:noFill/>
          <a:ln w="9525" cap="flat" cmpd="sng" algn="ctr">
            <a:solidFill>
              <a:schemeClr val="tx2">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crossAx val="1616213151"/>
        <c:crosses val="autoZero"/>
        <c:auto val="1"/>
        <c:lblAlgn val="ctr"/>
        <c:lblOffset val="100"/>
        <c:noMultiLvlLbl val="0"/>
      </c:catAx>
      <c:valAx>
        <c:axId val="1616213151"/>
        <c:scaling>
          <c:orientation val="minMax"/>
        </c:scaling>
        <c:delete val="0"/>
        <c:axPos val="l"/>
        <c:majorGridlines>
          <c:spPr>
            <a:ln w="9525" cap="flat" cmpd="sng" algn="ctr">
              <a:solidFill>
                <a:schemeClr val="tx2">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crossAx val="1039168991"/>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02">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10.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25" name="Shape 925"/>
          <p:cNvSpPr>
            <a:spLocks noGrp="1" noRot="1" noChangeAspect="1"/>
          </p:cNvSpPr>
          <p:nvPr>
            <p:ph type="sldImg"/>
          </p:nvPr>
        </p:nvSpPr>
        <p:spPr>
          <a:xfrm>
            <a:off x="1143000" y="685800"/>
            <a:ext cx="4572000" cy="3429000"/>
          </a:xfrm>
          <a:prstGeom prst="rect">
            <a:avLst/>
          </a:prstGeom>
        </p:spPr>
        <p:txBody>
          <a:bodyPr/>
          <a:lstStyle/>
          <a:p>
            <a:endParaRPr/>
          </a:p>
        </p:txBody>
      </p:sp>
      <p:sp>
        <p:nvSpPr>
          <p:cNvPr id="926" name="Shape 926"/>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spcBef>
        <a:spcPts val="600"/>
      </a:spcBef>
      <a:defRPr sz="1000">
        <a:latin typeface="+mj-lt"/>
        <a:ea typeface="+mj-ea"/>
        <a:cs typeface="+mj-cs"/>
        <a:sym typeface="IBM Plex Sans"/>
      </a:defRPr>
    </a:lvl1pPr>
    <a:lvl2pPr indent="228600" latinLnBrk="0">
      <a:spcBef>
        <a:spcPts val="600"/>
      </a:spcBef>
      <a:defRPr sz="1000">
        <a:latin typeface="+mj-lt"/>
        <a:ea typeface="+mj-ea"/>
        <a:cs typeface="+mj-cs"/>
        <a:sym typeface="IBM Plex Sans"/>
      </a:defRPr>
    </a:lvl2pPr>
    <a:lvl3pPr indent="457200" latinLnBrk="0">
      <a:spcBef>
        <a:spcPts val="600"/>
      </a:spcBef>
      <a:defRPr sz="1000">
        <a:latin typeface="+mj-lt"/>
        <a:ea typeface="+mj-ea"/>
        <a:cs typeface="+mj-cs"/>
        <a:sym typeface="IBM Plex Sans"/>
      </a:defRPr>
    </a:lvl3pPr>
    <a:lvl4pPr indent="685800" latinLnBrk="0">
      <a:spcBef>
        <a:spcPts val="600"/>
      </a:spcBef>
      <a:defRPr sz="1000">
        <a:latin typeface="+mj-lt"/>
        <a:ea typeface="+mj-ea"/>
        <a:cs typeface="+mj-cs"/>
        <a:sym typeface="IBM Plex Sans"/>
      </a:defRPr>
    </a:lvl4pPr>
    <a:lvl5pPr indent="914400" latinLnBrk="0">
      <a:spcBef>
        <a:spcPts val="600"/>
      </a:spcBef>
      <a:defRPr sz="1000">
        <a:latin typeface="+mj-lt"/>
        <a:ea typeface="+mj-ea"/>
        <a:cs typeface="+mj-cs"/>
        <a:sym typeface="IBM Plex Sans"/>
      </a:defRPr>
    </a:lvl5pPr>
    <a:lvl6pPr indent="1143000" latinLnBrk="0">
      <a:spcBef>
        <a:spcPts val="600"/>
      </a:spcBef>
      <a:defRPr sz="1000">
        <a:latin typeface="+mj-lt"/>
        <a:ea typeface="+mj-ea"/>
        <a:cs typeface="+mj-cs"/>
        <a:sym typeface="IBM Plex Sans"/>
      </a:defRPr>
    </a:lvl6pPr>
    <a:lvl7pPr indent="1371600" latinLnBrk="0">
      <a:spcBef>
        <a:spcPts val="600"/>
      </a:spcBef>
      <a:defRPr sz="1000">
        <a:latin typeface="+mj-lt"/>
        <a:ea typeface="+mj-ea"/>
        <a:cs typeface="+mj-cs"/>
        <a:sym typeface="IBM Plex Sans"/>
      </a:defRPr>
    </a:lvl7pPr>
    <a:lvl8pPr indent="1600200" latinLnBrk="0">
      <a:spcBef>
        <a:spcPts val="600"/>
      </a:spcBef>
      <a:defRPr sz="1000">
        <a:latin typeface="+mj-lt"/>
        <a:ea typeface="+mj-ea"/>
        <a:cs typeface="+mj-cs"/>
        <a:sym typeface="IBM Plex Sans"/>
      </a:defRPr>
    </a:lvl8pPr>
    <a:lvl9pPr indent="1828800" latinLnBrk="0">
      <a:spcBef>
        <a:spcPts val="600"/>
      </a:spcBef>
      <a:defRPr sz="1000">
        <a:latin typeface="+mj-lt"/>
        <a:ea typeface="+mj-ea"/>
        <a:cs typeface="+mj-cs"/>
        <a:sym typeface="IBM Plex San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685983" rtl="0" eaLnBrk="1" fontAlgn="auto" latinLnBrk="0" hangingPunct="1">
              <a:lnSpc>
                <a:spcPct val="11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8C8C8C"/>
                </a:solidFill>
                <a:effectLst/>
                <a:uLnTx/>
                <a:uFillTx/>
                <a:latin typeface="IBM Plex Sans" panose="020B0503050203000203" pitchFamily="34" charset="0"/>
                <a:ea typeface="IBM Plex Sans" charset="0"/>
                <a:cs typeface="IBM Plex Sans" charset="0"/>
              </a:rPr>
              <a:t>Output</a:t>
            </a:r>
          </a:p>
          <a:p>
            <a:pPr marL="0" marR="0" lvl="0" indent="0" algn="l" defTabSz="685983" rtl="0" eaLnBrk="1" fontAlgn="auto" latinLnBrk="0" hangingPunct="1">
              <a:lnSpc>
                <a:spcPct val="11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4F4F4"/>
                </a:solidFill>
                <a:effectLst/>
                <a:uLnTx/>
                <a:uFillTx/>
                <a:latin typeface="IBM Plex Sans" panose="020B0503050203000203" pitchFamily="34" charset="0"/>
                <a:ea typeface="IBM Plex Sans" charset="0"/>
                <a:cs typeface="IBM Plex Sans" charset="0"/>
              </a:rPr>
              <a:t>Quasi-probabilities</a:t>
            </a:r>
          </a:p>
          <a:p>
            <a:endParaRPr lang="en-US" dirty="0"/>
          </a:p>
        </p:txBody>
      </p:sp>
    </p:spTree>
    <p:extLst>
      <p:ext uri="{BB962C8B-B14F-4D97-AF65-F5344CB8AC3E}">
        <p14:creationId xmlns:p14="http://schemas.microsoft.com/office/powerpoint/2010/main" val="377018269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107.xml.rels><?xml version="1.0" encoding="UTF-8" standalone="yes"?>
<Relationships xmlns="http://schemas.openxmlformats.org/package/2006/relationships"><Relationship Id="rId2" Type="http://schemas.openxmlformats.org/officeDocument/2006/relationships/hyperlink" Target="https://www.ibm.com/legal/copytrade" TargetMode="External"/><Relationship Id="rId1" Type="http://schemas.openxmlformats.org/officeDocument/2006/relationships/slideMaster" Target="../slideMasters/slideMaster2.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emf"/><Relationship Id="rId1" Type="http://schemas.openxmlformats.org/officeDocument/2006/relationships/slideMaster" Target="../slideMasters/slideMaster3.xml"/><Relationship Id="rId4" Type="http://schemas.openxmlformats.org/officeDocument/2006/relationships/image" Target="../media/image8.svg"/></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emf"/><Relationship Id="rId1" Type="http://schemas.openxmlformats.org/officeDocument/2006/relationships/slideMaster" Target="../slideMasters/slideMaster3.xml"/><Relationship Id="rId4" Type="http://schemas.openxmlformats.org/officeDocument/2006/relationships/image" Target="../media/image8.svg"/></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emf"/><Relationship Id="rId1" Type="http://schemas.openxmlformats.org/officeDocument/2006/relationships/slideMaster" Target="../slideMasters/slideMaster3.xml"/><Relationship Id="rId4" Type="http://schemas.openxmlformats.org/officeDocument/2006/relationships/image" Target="../media/image8.svg"/></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146.xml.rels><?xml version="1.0" encoding="UTF-8" standalone="yes"?>
<Relationships xmlns="http://schemas.openxmlformats.org/package/2006/relationships"><Relationship Id="rId2" Type="http://schemas.openxmlformats.org/officeDocument/2006/relationships/hyperlink" Target="https://www.ibm.com/legal/copytrade" TargetMode="External"/><Relationship Id="rId1" Type="http://schemas.openxmlformats.org/officeDocument/2006/relationships/slideMaster" Target="../slideMasters/slideMaster3.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emf"/><Relationship Id="rId1" Type="http://schemas.openxmlformats.org/officeDocument/2006/relationships/slideMaster" Target="../slideMasters/slideMaster4.xml"/><Relationship Id="rId4" Type="http://schemas.openxmlformats.org/officeDocument/2006/relationships/image" Target="../media/image8.svg"/></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emf"/><Relationship Id="rId1" Type="http://schemas.openxmlformats.org/officeDocument/2006/relationships/slideMaster" Target="../slideMasters/slideMaster4.xml"/><Relationship Id="rId4" Type="http://schemas.openxmlformats.org/officeDocument/2006/relationships/image" Target="../media/image8.svg"/></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emf"/><Relationship Id="rId1" Type="http://schemas.openxmlformats.org/officeDocument/2006/relationships/slideMaster" Target="../slideMasters/slideMaster4.xml"/><Relationship Id="rId4" Type="http://schemas.openxmlformats.org/officeDocument/2006/relationships/image" Target="../media/image8.svg"/></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4.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4.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4.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4.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4.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4.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4.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4.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4.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4.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4.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4.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4.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4.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4.xml"/></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4.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4.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4.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4.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2.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4.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4.xml"/></Relationships>
</file>

<file path=ppt/slideLayouts/_rels/slideLayout185.xml.rels><?xml version="1.0" encoding="UTF-8" standalone="yes"?>
<Relationships xmlns="http://schemas.openxmlformats.org/package/2006/relationships"><Relationship Id="rId2" Type="http://schemas.openxmlformats.org/officeDocument/2006/relationships/hyperlink" Target="https://www.ibm.com/legal/copytrade" TargetMode="External"/><Relationship Id="rId1" Type="http://schemas.openxmlformats.org/officeDocument/2006/relationships/slideMaster" Target="../slideMasters/slideMaster4.xml"/></Relationships>
</file>

<file path=ppt/slideLayouts/_rels/slideLayout186.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4.xml"/></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18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5.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5.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5.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emf"/><Relationship Id="rId1" Type="http://schemas.openxmlformats.org/officeDocument/2006/relationships/slideMaster" Target="../slideMasters/slideMaster2.xml"/><Relationship Id="rId4" Type="http://schemas.openxmlformats.org/officeDocument/2006/relationships/image" Target="../media/image8.svg"/></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emf"/><Relationship Id="rId1" Type="http://schemas.openxmlformats.org/officeDocument/2006/relationships/slideMaster" Target="../slideMasters/slideMaster2.xml"/><Relationship Id="rId4" Type="http://schemas.openxmlformats.org/officeDocument/2006/relationships/image" Target="../media/image8.svg"/></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emf"/><Relationship Id="rId1" Type="http://schemas.openxmlformats.org/officeDocument/2006/relationships/slideMaster" Target="../slideMasters/slideMaster2.xml"/><Relationship Id="rId4" Type="http://schemas.openxmlformats.org/officeDocument/2006/relationships/image" Target="../media/image8.svg"/></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cover (1 line)">
    <p:spTree>
      <p:nvGrpSpPr>
        <p:cNvPr id="1" name=""/>
        <p:cNvGrpSpPr/>
        <p:nvPr/>
      </p:nvGrpSpPr>
      <p:grpSpPr>
        <a:xfrm>
          <a:off x="0" y="0"/>
          <a:ext cx="0" cy="0"/>
          <a:chOff x="0" y="0"/>
          <a:chExt cx="0" cy="0"/>
        </a:xfrm>
      </p:grpSpPr>
      <p:sp>
        <p:nvSpPr>
          <p:cNvPr id="11" name="Body Level One…"/>
          <p:cNvSpPr txBox="1">
            <a:spLocks noGrp="1"/>
          </p:cNvSpPr>
          <p:nvPr>
            <p:ph type="body" sz="quarter" idx="1"/>
          </p:nvPr>
        </p:nvSpPr>
        <p:spPr>
          <a:xfrm>
            <a:off x="219456" y="969263"/>
            <a:ext cx="4142233" cy="315897"/>
          </a:xfrm>
          <a:prstGeom prst="rect">
            <a:avLst/>
          </a:prstGeom>
        </p:spPr>
        <p:txBody>
          <a:bodyPr>
            <a:normAutofit/>
          </a:bodyPr>
          <a:lstStyle>
            <a:lvl1pPr>
              <a:lnSpc>
                <a:spcPct val="100000"/>
              </a:lnSpc>
              <a:defRPr sz="1400"/>
            </a:lvl1pPr>
            <a:lvl2pPr marL="171450" indent="-173736">
              <a:lnSpc>
                <a:spcPct val="100000"/>
              </a:lnSpc>
              <a:defRPr sz="1400"/>
            </a:lvl2pPr>
            <a:lvl3pPr marL="342903" indent="-173736">
              <a:lnSpc>
                <a:spcPct val="100000"/>
              </a:lnSpc>
              <a:defRPr sz="1400"/>
            </a:lvl3pPr>
            <a:lvl4pPr marL="628656" indent="-173736">
              <a:lnSpc>
                <a:spcPct val="100000"/>
              </a:lnSpc>
              <a:defRPr sz="1400"/>
            </a:lvl4pPr>
            <a:lvl5pPr marL="803284" indent="-173736">
              <a:lnSpc>
                <a:spcPct val="100000"/>
              </a:lnSpc>
              <a:defRPr sz="1400"/>
            </a:lvl5pPr>
          </a:lstStyle>
          <a:p>
            <a:r>
              <a:t>Body Level One</a:t>
            </a:r>
          </a:p>
          <a:p>
            <a:pPr lvl="1"/>
            <a:r>
              <a:t>Body Level Two</a:t>
            </a:r>
          </a:p>
          <a:p>
            <a:pPr lvl="2"/>
            <a:r>
              <a:t>Body Level Three</a:t>
            </a:r>
          </a:p>
          <a:p>
            <a:pPr lvl="3"/>
            <a:r>
              <a:t>Body Level Four</a:t>
            </a:r>
          </a:p>
          <a:p>
            <a:pPr lvl="4"/>
            <a:r>
              <a:t>Body Level Five</a:t>
            </a:r>
          </a:p>
        </p:txBody>
      </p:sp>
      <p:sp>
        <p:nvSpPr>
          <p:cNvPr id="12" name="Job Title"/>
          <p:cNvSpPr txBox="1">
            <a:spLocks noGrp="1"/>
          </p:cNvSpPr>
          <p:nvPr>
            <p:ph type="body" sz="quarter" idx="21"/>
          </p:nvPr>
        </p:nvSpPr>
        <p:spPr>
          <a:xfrm>
            <a:off x="219455" y="1218941"/>
            <a:ext cx="4142234" cy="315897"/>
          </a:xfrm>
          <a:prstGeom prst="rect">
            <a:avLst/>
          </a:prstGeom>
        </p:spPr>
        <p:txBody>
          <a:bodyPr>
            <a:normAutofit/>
          </a:bodyPr>
          <a:lstStyle/>
          <a:p>
            <a:pPr>
              <a:lnSpc>
                <a:spcPct val="100000"/>
              </a:lnSpc>
              <a:defRPr sz="1400"/>
            </a:pPr>
            <a:endParaRPr/>
          </a:p>
        </p:txBody>
      </p:sp>
      <p:sp>
        <p:nvSpPr>
          <p:cNvPr id="13" name="IBM Quantum template"/>
          <p:cNvSpPr txBox="1">
            <a:spLocks noGrp="1"/>
          </p:cNvSpPr>
          <p:nvPr>
            <p:ph type="body" sz="quarter" idx="22"/>
          </p:nvPr>
        </p:nvSpPr>
        <p:spPr>
          <a:xfrm>
            <a:off x="210310" y="119720"/>
            <a:ext cx="4606463" cy="510000"/>
          </a:xfrm>
          <a:prstGeom prst="rect">
            <a:avLst/>
          </a:prstGeom>
        </p:spPr>
        <p:txBody>
          <a:bodyPr>
            <a:normAutofit/>
          </a:bodyPr>
          <a:lstStyle/>
          <a:p>
            <a:endParaRPr/>
          </a:p>
        </p:txBody>
      </p:sp>
      <p:pic>
        <p:nvPicPr>
          <p:cNvPr id="14" name="Image" descr="Image"/>
          <p:cNvPicPr>
            <a:picLocks noChangeAspect="1"/>
          </p:cNvPicPr>
          <p:nvPr/>
        </p:nvPicPr>
        <p:blipFill>
          <a:blip r:embed="rId2"/>
          <a:stretch>
            <a:fillRect/>
          </a:stretch>
        </p:blipFill>
        <p:spPr>
          <a:xfrm>
            <a:off x="7796201" y="4770945"/>
            <a:ext cx="1115570" cy="158661"/>
          </a:xfrm>
          <a:prstGeom prst="rect">
            <a:avLst/>
          </a:prstGeom>
          <a:ln w="12700">
            <a:miter lim="400000"/>
          </a:ln>
        </p:spPr>
      </p:pic>
      <p:sp>
        <p:nvSpPr>
          <p:cNvPr id="15" name="Footer Placeholder"/>
          <p:cNvSpPr txBox="1"/>
          <p:nvPr/>
        </p:nvSpPr>
        <p:spPr>
          <a:xfrm>
            <a:off x="228666" y="4807742"/>
            <a:ext cx="4114735" cy="127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spAutoFit/>
          </a:bodyPr>
          <a:lstStyle>
            <a:lvl1pPr defTabSz="685990">
              <a:lnSpc>
                <a:spcPct val="100000"/>
              </a:lnSpc>
              <a:defRPr sz="600">
                <a:solidFill>
                  <a:srgbClr val="E0E0E0"/>
                </a:solidFill>
              </a:defRPr>
            </a:lvl1pPr>
          </a:lstStyle>
          <a:p>
            <a:r>
              <a:t>IBM Quantum / © 2021 IBM Corporation</a:t>
            </a:r>
          </a:p>
        </p:txBody>
      </p:sp>
      <p:pic>
        <p:nvPicPr>
          <p:cNvPr id="16" name="Image" descr="Image"/>
          <p:cNvPicPr>
            <a:picLocks noChangeAspect="1"/>
          </p:cNvPicPr>
          <p:nvPr/>
        </p:nvPicPr>
        <p:blipFill>
          <a:blip r:embed="rId3"/>
          <a:stretch>
            <a:fillRect/>
          </a:stretch>
        </p:blipFill>
        <p:spPr>
          <a:xfrm>
            <a:off x="242570" y="800427"/>
            <a:ext cx="1435101" cy="12702"/>
          </a:xfrm>
          <a:prstGeom prst="rect">
            <a:avLst/>
          </a:prstGeom>
          <a:ln w="12700">
            <a:miter lim="400000"/>
          </a:ln>
        </p:spPr>
      </p:pic>
      <p:sp>
        <p:nvSpPr>
          <p:cNvPr id="1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title / divider">
    <p:bg>
      <p:bgPr>
        <a:solidFill>
          <a:srgbClr val="0E62FF"/>
        </a:solidFill>
        <a:effectLst/>
      </p:bgPr>
    </p:bg>
    <p:spTree>
      <p:nvGrpSpPr>
        <p:cNvPr id="1" name=""/>
        <p:cNvGrpSpPr/>
        <p:nvPr/>
      </p:nvGrpSpPr>
      <p:grpSpPr>
        <a:xfrm>
          <a:off x="0" y="0"/>
          <a:ext cx="0" cy="0"/>
          <a:chOff x="0" y="0"/>
          <a:chExt cx="0" cy="0"/>
        </a:xfrm>
      </p:grpSpPr>
      <p:sp>
        <p:nvSpPr>
          <p:cNvPr id="141" name="Body Level One…"/>
          <p:cNvSpPr txBox="1">
            <a:spLocks noGrp="1"/>
          </p:cNvSpPr>
          <p:nvPr>
            <p:ph type="body" sz="quarter" idx="1"/>
          </p:nvPr>
        </p:nvSpPr>
        <p:spPr>
          <a:xfrm>
            <a:off x="210311" y="118871"/>
            <a:ext cx="4114737" cy="1315722"/>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pic>
        <p:nvPicPr>
          <p:cNvPr id="142" name="Image" descr="Image"/>
          <p:cNvPicPr>
            <a:picLocks noChangeAspect="1"/>
          </p:cNvPicPr>
          <p:nvPr/>
        </p:nvPicPr>
        <p:blipFill>
          <a:blip r:embed="rId2"/>
          <a:stretch>
            <a:fillRect/>
          </a:stretch>
        </p:blipFill>
        <p:spPr>
          <a:xfrm>
            <a:off x="7796201" y="237945"/>
            <a:ext cx="1115570" cy="158661"/>
          </a:xfrm>
          <a:prstGeom prst="rect">
            <a:avLst/>
          </a:prstGeom>
          <a:ln w="12700">
            <a:miter lim="400000"/>
          </a:ln>
        </p:spPr>
      </p:pic>
      <p:sp>
        <p:nvSpPr>
          <p:cNvPr id="143" name="Footer Placeholder"/>
          <p:cNvSpPr txBox="1"/>
          <p:nvPr/>
        </p:nvSpPr>
        <p:spPr>
          <a:xfrm>
            <a:off x="228666" y="4807742"/>
            <a:ext cx="4114735" cy="127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spAutoFit/>
          </a:bodyPr>
          <a:lstStyle>
            <a:lvl1pPr defTabSz="685990">
              <a:lnSpc>
                <a:spcPct val="100000"/>
              </a:lnSpc>
              <a:defRPr sz="600">
                <a:solidFill>
                  <a:srgbClr val="E0E0E0"/>
                </a:solidFill>
              </a:defRPr>
            </a:lvl1pPr>
          </a:lstStyle>
          <a:p>
            <a:r>
              <a:t>IBM Quantum / © 2021 IBM Corporation</a:t>
            </a:r>
          </a:p>
        </p:txBody>
      </p:sp>
      <p:sp>
        <p:nvSpPr>
          <p:cNvPr id="144" name="Slide Number"/>
          <p:cNvSpPr txBox="1">
            <a:spLocks noGrp="1"/>
          </p:cNvSpPr>
          <p:nvPr>
            <p:ph type="sldNum" sz="quarter" idx="2"/>
          </p:nvPr>
        </p:nvSpPr>
        <p:spPr>
          <a:xfrm>
            <a:off x="8788332" y="4807743"/>
            <a:ext cx="127001" cy="127001"/>
          </a:xfrm>
          <a:prstGeom prst="rect">
            <a:avLst/>
          </a:prstGeom>
        </p:spPr>
        <p:txBody>
          <a:bodyPr/>
          <a:lstStyle>
            <a:lvl1pPr algn="r">
              <a:defRPr sz="600" i="0"/>
            </a:lvl1pPr>
          </a:lstStyle>
          <a:p>
            <a:fld id="{86CB4B4D-7CA3-9044-876B-883B54F8677D}" type="slidenum">
              <a:t>‹#›</a:t>
            </a:fld>
            <a:endParaRPr/>
          </a:p>
        </p:txBody>
      </p:sp>
    </p:spTree>
  </p:cSld>
  <p:clrMapOvr>
    <a:masterClrMapping/>
  </p:clrMapOvr>
  <p:transition spd="med"/>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 1 column + 3 boxes gray">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a:prstGeom prst="rect">
            <a:avLst/>
          </a:prstGeom>
        </p:spPr>
        <p:txBody>
          <a:bodyPr/>
          <a:lstStyle/>
          <a:p>
            <a:r>
              <a:rPr lang="en-US"/>
              <a:t>Click to edit Master title style</a:t>
            </a:r>
            <a:endParaRPr lang="en-US" dirty="0"/>
          </a:p>
        </p:txBody>
      </p:sp>
      <p:sp>
        <p:nvSpPr>
          <p:cNvPr id="8" name="Text Placeholder"/>
          <p:cNvSpPr>
            <a:spLocks noGrp="1"/>
          </p:cNvSpPr>
          <p:nvPr>
            <p:ph type="body" sz="quarter" idx="13"/>
          </p:nvPr>
        </p:nvSpPr>
        <p:spPr>
          <a:xfrm>
            <a:off x="219456" y="1243584"/>
            <a:ext cx="4123944" cy="3252216"/>
          </a:xfrm>
          <a:prstGeom prst="rect">
            <a:avLst/>
          </a:prstGeom>
        </p:spPr>
        <p:txBody>
          <a:bodyPr/>
          <a:lstStyle>
            <a:lvl5pPr marL="915299" indent="-285750">
              <a:defRPr lang="en-US" sz="1400" dirty="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1"/>
          <p:cNvSpPr>
            <a:spLocks noGrp="1"/>
          </p:cNvSpPr>
          <p:nvPr>
            <p:ph sz="quarter" idx="17"/>
          </p:nvPr>
        </p:nvSpPr>
        <p:spPr>
          <a:xfrm>
            <a:off x="4572000" y="0"/>
            <a:ext cx="2286000" cy="2571750"/>
          </a:xfrm>
          <a:prstGeom prst="rect">
            <a:avLst/>
          </a:prstGeom>
          <a:solidFill>
            <a:srgbClr val="565656"/>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0" name="Content Placeholder 2"/>
          <p:cNvSpPr>
            <a:spLocks noGrp="1"/>
          </p:cNvSpPr>
          <p:nvPr>
            <p:ph sz="quarter" idx="18"/>
          </p:nvPr>
        </p:nvSpPr>
        <p:spPr>
          <a:xfrm>
            <a:off x="6858000" y="0"/>
            <a:ext cx="2286000" cy="2571750"/>
          </a:xfrm>
          <a:prstGeom prst="rect">
            <a:avLst/>
          </a:prstGeom>
          <a:solidFill>
            <a:schemeClr val="accent6"/>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2" name="Content Placeholder 3"/>
          <p:cNvSpPr>
            <a:spLocks noGrp="1"/>
          </p:cNvSpPr>
          <p:nvPr>
            <p:ph sz="quarter" idx="19"/>
          </p:nvPr>
        </p:nvSpPr>
        <p:spPr>
          <a:xfrm>
            <a:off x="4572000" y="2570163"/>
            <a:ext cx="4572000" cy="2573337"/>
          </a:xfrm>
          <a:prstGeom prst="rect">
            <a:avLst/>
          </a:prstGeom>
          <a:solidFill>
            <a:srgbClr val="282828"/>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3" name="Footer Placeholder"/>
          <p:cNvSpPr>
            <a:spLocks noGrp="1"/>
          </p:cNvSpPr>
          <p:nvPr>
            <p:ph type="ftr" sz="quarter" idx="10"/>
          </p:nvPr>
        </p:nvSpPr>
        <p:spPr/>
        <p:txBody>
          <a:bodyPr/>
          <a:lstStyle/>
          <a:p>
            <a:r>
              <a:rPr lang="en-US" dirty="0"/>
              <a:t>IBM Quantum / © 2021 IBM Corporation</a:t>
            </a:r>
          </a:p>
        </p:txBody>
      </p:sp>
      <p:sp>
        <p:nvSpPr>
          <p:cNvPr id="4" name="Slide Number Placeholder"/>
          <p:cNvSpPr>
            <a:spLocks noGrp="1"/>
          </p:cNvSpPr>
          <p:nvPr>
            <p:ph type="sldNum" sz="quarter" idx="11"/>
          </p:nvPr>
        </p:nvSpPr>
        <p:spPr>
          <a:xfrm>
            <a:off x="7086601" y="4787900"/>
            <a:ext cx="1828732" cy="166687"/>
          </a:xfrm>
          <a:prstGeom prst="rect">
            <a:avLst/>
          </a:prstGeom>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03730372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 4 boxes">
    <p:spTree>
      <p:nvGrpSpPr>
        <p:cNvPr id="1" name=""/>
        <p:cNvGrpSpPr/>
        <p:nvPr/>
      </p:nvGrpSpPr>
      <p:grpSpPr>
        <a:xfrm>
          <a:off x="0" y="0"/>
          <a:ext cx="0" cy="0"/>
          <a:chOff x="0" y="0"/>
          <a:chExt cx="0" cy="0"/>
        </a:xfrm>
      </p:grpSpPr>
      <p:sp>
        <p:nvSpPr>
          <p:cNvPr id="2" name="Title"/>
          <p:cNvSpPr>
            <a:spLocks noGrp="1"/>
          </p:cNvSpPr>
          <p:nvPr>
            <p:ph type="title"/>
          </p:nvPr>
        </p:nvSpPr>
        <p:spPr>
          <a:xfrm>
            <a:off x="0" y="-1"/>
            <a:ext cx="7086601" cy="2569463"/>
          </a:xfrm>
          <a:prstGeom prst="rect">
            <a:avLst/>
          </a:prstGeom>
          <a:noFill/>
        </p:spPr>
        <p:txBody>
          <a:bodyPr lIns="192024" tIns="137160" rIns="228600" bIns="228600"/>
          <a:lstStyle>
            <a:lvl1pPr>
              <a:lnSpc>
                <a:spcPts val="5000"/>
              </a:lnSpc>
              <a:defRPr sz="4200"/>
            </a:lvl1pPr>
          </a:lstStyle>
          <a:p>
            <a:r>
              <a:rPr lang="en-US"/>
              <a:t>Click to edit Master title style</a:t>
            </a:r>
            <a:endParaRPr lang="en-US" dirty="0"/>
          </a:p>
        </p:txBody>
      </p:sp>
      <p:sp>
        <p:nvSpPr>
          <p:cNvPr id="7" name="Content Placeholder 1"/>
          <p:cNvSpPr>
            <a:spLocks noGrp="1"/>
          </p:cNvSpPr>
          <p:nvPr>
            <p:ph sz="quarter" idx="20"/>
          </p:nvPr>
        </p:nvSpPr>
        <p:spPr>
          <a:xfrm>
            <a:off x="0" y="2570163"/>
            <a:ext cx="2286000" cy="2573337"/>
          </a:xfrm>
          <a:prstGeom prst="rect">
            <a:avLst/>
          </a:prstGeom>
          <a:solidFill>
            <a:srgbClr val="282828"/>
          </a:solidFill>
        </p:spPr>
        <p:txBody>
          <a:bodyPr lIns="219456" tIns="201168" rIns="228600" bIns="228600"/>
          <a:lstStyle>
            <a:lvl1pPr>
              <a:defRPr>
                <a:solidFill>
                  <a:schemeClr val="tx1"/>
                </a:solidFill>
              </a:defRPr>
            </a:lvl1pPr>
          </a:lstStyle>
          <a:p>
            <a:pPr lvl="0"/>
            <a:r>
              <a:rPr lang="en-US"/>
              <a:t>Click to edit Master text styles</a:t>
            </a:r>
          </a:p>
        </p:txBody>
      </p:sp>
      <p:sp>
        <p:nvSpPr>
          <p:cNvPr id="14" name="Content Placeholder 2"/>
          <p:cNvSpPr>
            <a:spLocks noGrp="1"/>
          </p:cNvSpPr>
          <p:nvPr>
            <p:ph sz="quarter" idx="19"/>
          </p:nvPr>
        </p:nvSpPr>
        <p:spPr>
          <a:xfrm>
            <a:off x="2286001" y="2570163"/>
            <a:ext cx="2286000" cy="2573337"/>
          </a:xfrm>
          <a:prstGeom prst="rect">
            <a:avLst/>
          </a:prstGeom>
          <a:solidFill>
            <a:schemeClr val="accent1"/>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6" name="Content Placeholder 3"/>
          <p:cNvSpPr>
            <a:spLocks noGrp="1"/>
          </p:cNvSpPr>
          <p:nvPr>
            <p:ph sz="quarter" idx="17"/>
          </p:nvPr>
        </p:nvSpPr>
        <p:spPr>
          <a:xfrm>
            <a:off x="4572000" y="2570162"/>
            <a:ext cx="2286000" cy="2573338"/>
          </a:xfrm>
          <a:prstGeom prst="rect">
            <a:avLst/>
          </a:prstGeom>
          <a:solidFill>
            <a:schemeClr val="accent3"/>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1" name="Content Placeholder 4"/>
          <p:cNvSpPr>
            <a:spLocks noGrp="1"/>
          </p:cNvSpPr>
          <p:nvPr>
            <p:ph sz="quarter" idx="18"/>
          </p:nvPr>
        </p:nvSpPr>
        <p:spPr>
          <a:xfrm>
            <a:off x="6858000" y="2570162"/>
            <a:ext cx="2286000" cy="2573338"/>
          </a:xfrm>
          <a:prstGeom prst="rect">
            <a:avLst/>
          </a:prstGeom>
          <a:solidFill>
            <a:schemeClr val="accent2"/>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Quantum / © 2021 IBM Corporation</a:t>
            </a:r>
          </a:p>
        </p:txBody>
      </p:sp>
      <p:sp>
        <p:nvSpPr>
          <p:cNvPr id="4" name="Slide Number Placeholder"/>
          <p:cNvSpPr>
            <a:spLocks noGrp="1"/>
          </p:cNvSpPr>
          <p:nvPr>
            <p:ph type="sldNum" sz="quarter" idx="11"/>
          </p:nvPr>
        </p:nvSpPr>
        <p:spPr>
          <a:xfrm>
            <a:off x="7086601" y="4787900"/>
            <a:ext cx="1828732" cy="166687"/>
          </a:xfrm>
          <a:prstGeom prst="rect">
            <a:avLst/>
          </a:prstGeom>
        </p:spPr>
        <p:txBody>
          <a:bodyPr/>
          <a:lstStyle>
            <a:lvl1pPr>
              <a:defRPr>
                <a:solidFill>
                  <a:schemeClr val="tx1"/>
                </a:solidFill>
              </a:defRPr>
            </a:lvl1pPr>
          </a:lstStyle>
          <a:p>
            <a:fld id="{59395FB3-9C97-154F-86B2-7E381B951268}" type="slidenum">
              <a:rPr lang="en-US" smtClean="0"/>
              <a:pPr/>
              <a:t>‹#›</a:t>
            </a:fld>
            <a:endParaRPr lang="en-US" dirty="0"/>
          </a:p>
        </p:txBody>
      </p:sp>
      <p:pic>
        <p:nvPicPr>
          <p:cNvPr id="10" name="Picture 9">
            <a:extLst>
              <a:ext uri="{FF2B5EF4-FFF2-40B4-BE49-F238E27FC236}">
                <a16:creationId xmlns:a16="http://schemas.microsoft.com/office/drawing/2014/main" id="{F2F9A2B2-5103-3A4E-BA17-7C36133CC296}"/>
              </a:ext>
            </a:extLst>
          </p:cNvPr>
          <p:cNvPicPr>
            <a:picLocks noChangeAspect="1"/>
          </p:cNvPicPr>
          <p:nvPr userDrawn="1"/>
        </p:nvPicPr>
        <p:blipFill>
          <a:blip r:embed="rId2"/>
          <a:stretch>
            <a:fillRect/>
          </a:stretch>
        </p:blipFill>
        <p:spPr>
          <a:xfrm>
            <a:off x="7554820" y="-3220"/>
            <a:ext cx="1605280" cy="616758"/>
          </a:xfrm>
          <a:prstGeom prst="rect">
            <a:avLst/>
          </a:prstGeom>
        </p:spPr>
      </p:pic>
    </p:spTree>
    <p:extLst>
      <p:ext uri="{BB962C8B-B14F-4D97-AF65-F5344CB8AC3E}">
        <p14:creationId xmlns:p14="http://schemas.microsoft.com/office/powerpoint/2010/main" val="1030028205"/>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 4 boxes gray">
    <p:spTree>
      <p:nvGrpSpPr>
        <p:cNvPr id="1" name=""/>
        <p:cNvGrpSpPr/>
        <p:nvPr/>
      </p:nvGrpSpPr>
      <p:grpSpPr>
        <a:xfrm>
          <a:off x="0" y="0"/>
          <a:ext cx="0" cy="0"/>
          <a:chOff x="0" y="0"/>
          <a:chExt cx="0" cy="0"/>
        </a:xfrm>
      </p:grpSpPr>
      <p:sp>
        <p:nvSpPr>
          <p:cNvPr id="2" name="Title"/>
          <p:cNvSpPr>
            <a:spLocks noGrp="1"/>
          </p:cNvSpPr>
          <p:nvPr>
            <p:ph type="title"/>
          </p:nvPr>
        </p:nvSpPr>
        <p:spPr>
          <a:xfrm>
            <a:off x="0" y="-1"/>
            <a:ext cx="7086601" cy="2569463"/>
          </a:xfrm>
          <a:prstGeom prst="rect">
            <a:avLst/>
          </a:prstGeom>
          <a:noFill/>
        </p:spPr>
        <p:txBody>
          <a:bodyPr lIns="192024" tIns="137160" rIns="228600" bIns="228600"/>
          <a:lstStyle>
            <a:lvl1pPr>
              <a:lnSpc>
                <a:spcPts val="5000"/>
              </a:lnSpc>
              <a:defRPr sz="4200"/>
            </a:lvl1pPr>
          </a:lstStyle>
          <a:p>
            <a:r>
              <a:rPr lang="en-US"/>
              <a:t>Click to edit Master title style</a:t>
            </a:r>
            <a:endParaRPr lang="en-US" dirty="0"/>
          </a:p>
        </p:txBody>
      </p:sp>
      <p:sp>
        <p:nvSpPr>
          <p:cNvPr id="7" name="Content Placeholder 1"/>
          <p:cNvSpPr>
            <a:spLocks noGrp="1"/>
          </p:cNvSpPr>
          <p:nvPr>
            <p:ph sz="quarter" idx="20"/>
          </p:nvPr>
        </p:nvSpPr>
        <p:spPr>
          <a:xfrm>
            <a:off x="0" y="2570163"/>
            <a:ext cx="2286000" cy="2573337"/>
          </a:xfrm>
          <a:prstGeom prst="rect">
            <a:avLst/>
          </a:prstGeom>
          <a:solidFill>
            <a:srgbClr val="282828"/>
          </a:solidFill>
        </p:spPr>
        <p:txBody>
          <a:bodyPr lIns="219456" tIns="201168" rIns="228600" bIns="228600"/>
          <a:lstStyle>
            <a:lvl1pPr>
              <a:defRPr>
                <a:solidFill>
                  <a:schemeClr val="tx1"/>
                </a:solidFill>
              </a:defRPr>
            </a:lvl1pPr>
          </a:lstStyle>
          <a:p>
            <a:pPr lvl="0"/>
            <a:r>
              <a:rPr lang="en-US"/>
              <a:t>Click to edit Master text styles</a:t>
            </a:r>
          </a:p>
        </p:txBody>
      </p:sp>
      <p:sp>
        <p:nvSpPr>
          <p:cNvPr id="14" name="Content Placeholder 2"/>
          <p:cNvSpPr>
            <a:spLocks noGrp="1"/>
          </p:cNvSpPr>
          <p:nvPr>
            <p:ph sz="quarter" idx="19"/>
          </p:nvPr>
        </p:nvSpPr>
        <p:spPr>
          <a:xfrm>
            <a:off x="2286001" y="2570163"/>
            <a:ext cx="2286000" cy="2573337"/>
          </a:xfrm>
          <a:prstGeom prst="rect">
            <a:avLst/>
          </a:prstGeom>
          <a:solidFill>
            <a:srgbClr val="3D3D3D"/>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6" name="Content Placeholder 3"/>
          <p:cNvSpPr>
            <a:spLocks noGrp="1"/>
          </p:cNvSpPr>
          <p:nvPr>
            <p:ph sz="quarter" idx="17"/>
          </p:nvPr>
        </p:nvSpPr>
        <p:spPr>
          <a:xfrm>
            <a:off x="4572000" y="2570162"/>
            <a:ext cx="2286000" cy="2573338"/>
          </a:xfrm>
          <a:prstGeom prst="rect">
            <a:avLst/>
          </a:prstGeom>
          <a:solidFill>
            <a:srgbClr val="565656"/>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1" name="Content Placeholder 4"/>
          <p:cNvSpPr>
            <a:spLocks noGrp="1"/>
          </p:cNvSpPr>
          <p:nvPr>
            <p:ph sz="quarter" idx="18"/>
          </p:nvPr>
        </p:nvSpPr>
        <p:spPr>
          <a:xfrm>
            <a:off x="6858000" y="2570162"/>
            <a:ext cx="2286000" cy="2573338"/>
          </a:xfrm>
          <a:prstGeom prst="rect">
            <a:avLst/>
          </a:prstGeom>
          <a:solidFill>
            <a:srgbClr val="6F6F6F"/>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Quantum / © 2021 IBM Corporation</a:t>
            </a:r>
          </a:p>
        </p:txBody>
      </p:sp>
      <p:sp>
        <p:nvSpPr>
          <p:cNvPr id="4" name="Slide Number Placeholder"/>
          <p:cNvSpPr>
            <a:spLocks noGrp="1"/>
          </p:cNvSpPr>
          <p:nvPr>
            <p:ph type="sldNum" sz="quarter" idx="11"/>
          </p:nvPr>
        </p:nvSpPr>
        <p:spPr>
          <a:xfrm>
            <a:off x="7086601" y="4787900"/>
            <a:ext cx="1828732" cy="166687"/>
          </a:xfrm>
          <a:prstGeom prst="rect">
            <a:avLst/>
          </a:prstGeom>
        </p:spPr>
        <p:txBody>
          <a:bodyPr/>
          <a:lstStyle>
            <a:lvl1pPr>
              <a:defRPr>
                <a:solidFill>
                  <a:schemeClr val="tx1"/>
                </a:solidFill>
              </a:defRPr>
            </a:lvl1pPr>
          </a:lstStyle>
          <a:p>
            <a:fld id="{59395FB3-9C97-154F-86B2-7E381B951268}" type="slidenum">
              <a:rPr lang="en-US" smtClean="0"/>
              <a:pPr/>
              <a:t>‹#›</a:t>
            </a:fld>
            <a:endParaRPr lang="en-US" dirty="0"/>
          </a:p>
        </p:txBody>
      </p:sp>
      <p:pic>
        <p:nvPicPr>
          <p:cNvPr id="10" name="Picture 9">
            <a:extLst>
              <a:ext uri="{FF2B5EF4-FFF2-40B4-BE49-F238E27FC236}">
                <a16:creationId xmlns:a16="http://schemas.microsoft.com/office/drawing/2014/main" id="{1E099F1A-F030-F54C-BEF7-B089B74D8A44}"/>
              </a:ext>
            </a:extLst>
          </p:cNvPr>
          <p:cNvPicPr>
            <a:picLocks noChangeAspect="1"/>
          </p:cNvPicPr>
          <p:nvPr userDrawn="1"/>
        </p:nvPicPr>
        <p:blipFill>
          <a:blip r:embed="rId2"/>
          <a:stretch>
            <a:fillRect/>
          </a:stretch>
        </p:blipFill>
        <p:spPr>
          <a:xfrm>
            <a:off x="7554820" y="-3220"/>
            <a:ext cx="1605280" cy="616758"/>
          </a:xfrm>
          <a:prstGeom prst="rect">
            <a:avLst/>
          </a:prstGeom>
        </p:spPr>
      </p:pic>
    </p:spTree>
    <p:extLst>
      <p:ext uri="{BB962C8B-B14F-4D97-AF65-F5344CB8AC3E}">
        <p14:creationId xmlns:p14="http://schemas.microsoft.com/office/powerpoint/2010/main" val="804423132"/>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3 boxes">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3044952" cy="5148072"/>
          </a:xfrm>
          <a:prstGeom prst="rect">
            <a:avLst/>
          </a:prstGeom>
          <a:solidFill>
            <a:schemeClr val="bg1"/>
          </a:solidFill>
        </p:spPr>
        <p:txBody>
          <a:bodyPr lIns="219456" tIns="201168" rIns="228600" bIns="228600"/>
          <a:lstStyle>
            <a:lvl1pPr>
              <a:buClr>
                <a:schemeClr val="bg1"/>
              </a:buClr>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marL="915299" indent="-285750">
              <a:buClrTx/>
              <a:defRPr lang="en-US" sz="1400" dirty="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2"/>
          <p:cNvSpPr>
            <a:spLocks noGrp="1"/>
          </p:cNvSpPr>
          <p:nvPr>
            <p:ph sz="quarter" idx="13"/>
          </p:nvPr>
        </p:nvSpPr>
        <p:spPr>
          <a:xfrm>
            <a:off x="3044952" y="0"/>
            <a:ext cx="3044952" cy="5148072"/>
          </a:xfrm>
          <a:prstGeom prst="rect">
            <a:avLst/>
          </a:prstGeom>
          <a:solidFill>
            <a:schemeClr val="accent3"/>
          </a:solidFill>
        </p:spPr>
        <p:txBody>
          <a:bodyPr lIns="219456" tIns="201168" rIns="228600" bIns="228600"/>
          <a:lstStyle>
            <a:lvl1pPr>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marL="915299" indent="-285750">
              <a:buClrTx/>
              <a:defRPr lang="en-US" sz="1400" dirty="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3"/>
          <p:cNvSpPr>
            <a:spLocks noGrp="1"/>
          </p:cNvSpPr>
          <p:nvPr>
            <p:ph sz="quarter" idx="14"/>
          </p:nvPr>
        </p:nvSpPr>
        <p:spPr>
          <a:xfrm>
            <a:off x="6090348" y="0"/>
            <a:ext cx="3044952" cy="5148072"/>
          </a:xfrm>
          <a:prstGeom prst="rect">
            <a:avLst/>
          </a:prstGeom>
          <a:solidFill>
            <a:schemeClr val="accent1"/>
          </a:solidFill>
        </p:spPr>
        <p:txBody>
          <a:bodyPr lIns="219456" tIns="201168" rIns="228600" bIns="228600"/>
          <a:lstStyle>
            <a:lvl1pPr>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marL="915299" indent="-285750">
              <a:buClrTx/>
              <a:defRPr lang="en-US" sz="1400" dirty="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Quantum / © 2021 IBM Corporation</a:t>
            </a:r>
          </a:p>
        </p:txBody>
      </p:sp>
      <p:sp>
        <p:nvSpPr>
          <p:cNvPr id="4" name="Slide Number Placeholde"/>
          <p:cNvSpPr>
            <a:spLocks noGrp="1"/>
          </p:cNvSpPr>
          <p:nvPr>
            <p:ph type="sldNum" sz="quarter" idx="11"/>
          </p:nvPr>
        </p:nvSpPr>
        <p:spPr>
          <a:xfrm>
            <a:off x="7086601" y="4787900"/>
            <a:ext cx="1828732" cy="166687"/>
          </a:xfrm>
          <a:prstGeom prst="rect">
            <a:avLst/>
          </a:prstGeom>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614152835"/>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3 boxes gray">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3044952" cy="5148072"/>
          </a:xfrm>
          <a:prstGeom prst="rect">
            <a:avLst/>
          </a:prstGeom>
          <a:solidFill>
            <a:schemeClr val="bg1"/>
          </a:solidFill>
        </p:spPr>
        <p:txBody>
          <a:bodyPr lIns="219456" tIns="1243584" rIns="228600" bIns="228600"/>
          <a:lstStyle>
            <a:lvl1pPr>
              <a:buClr>
                <a:schemeClr val="bg1"/>
              </a:buClr>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marL="915299" indent="-285750">
              <a:buClrTx/>
              <a:defRPr lang="en-US" sz="1400" dirty="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2"/>
          <p:cNvSpPr>
            <a:spLocks noGrp="1"/>
          </p:cNvSpPr>
          <p:nvPr>
            <p:ph sz="quarter" idx="13"/>
          </p:nvPr>
        </p:nvSpPr>
        <p:spPr>
          <a:xfrm>
            <a:off x="3044952" y="0"/>
            <a:ext cx="3044952" cy="5148072"/>
          </a:xfrm>
          <a:prstGeom prst="rect">
            <a:avLst/>
          </a:prstGeom>
          <a:solidFill>
            <a:srgbClr val="282828"/>
          </a:solidFill>
        </p:spPr>
        <p:txBody>
          <a:bodyPr lIns="219456" tIns="1243584" rIns="228600" bIns="228600"/>
          <a:lstStyle>
            <a:lvl1pPr>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marL="915299" indent="-285750">
              <a:buClrTx/>
              <a:defRPr lang="en-US" sz="1400" dirty="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3"/>
          <p:cNvSpPr>
            <a:spLocks noGrp="1"/>
          </p:cNvSpPr>
          <p:nvPr>
            <p:ph sz="quarter" idx="14"/>
          </p:nvPr>
        </p:nvSpPr>
        <p:spPr>
          <a:xfrm>
            <a:off x="6090348" y="0"/>
            <a:ext cx="3044952" cy="5148072"/>
          </a:xfrm>
          <a:prstGeom prst="rect">
            <a:avLst/>
          </a:prstGeom>
          <a:solidFill>
            <a:srgbClr val="3D3D3D"/>
          </a:solidFill>
        </p:spPr>
        <p:txBody>
          <a:bodyPr lIns="219456" tIns="1243584" rIns="228600" bIns="228600"/>
          <a:lstStyle>
            <a:lvl1pPr>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marL="915299" indent="-285750">
              <a:buClrTx/>
              <a:defRPr lang="en-US" sz="1400" dirty="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Quantum / © 2021 IBM Corporation</a:t>
            </a:r>
          </a:p>
        </p:txBody>
      </p:sp>
      <p:sp>
        <p:nvSpPr>
          <p:cNvPr id="4" name="Slide Number Placeholde"/>
          <p:cNvSpPr>
            <a:spLocks noGrp="1"/>
          </p:cNvSpPr>
          <p:nvPr>
            <p:ph type="sldNum" sz="quarter" idx="11"/>
          </p:nvPr>
        </p:nvSpPr>
        <p:spPr>
          <a:xfrm>
            <a:off x="7086601" y="4787900"/>
            <a:ext cx="1828732" cy="166687"/>
          </a:xfrm>
          <a:prstGeom prst="rect">
            <a:avLst/>
          </a:prstGeom>
        </p:spPr>
        <p:txBody>
          <a:bodyPr/>
          <a:lstStyle>
            <a:lvl1pPr>
              <a:defRPr>
                <a:solidFill>
                  <a:schemeClr val="tx1"/>
                </a:solidFill>
              </a:defRPr>
            </a:lvl1pPr>
          </a:lstStyle>
          <a:p>
            <a:fld id="{59395FB3-9C97-154F-86B2-7E381B951268}" type="slidenum">
              <a:rPr lang="en-US" smtClean="0"/>
              <a:pPr/>
              <a:t>‹#›</a:t>
            </a:fld>
            <a:endParaRPr lang="en-US" dirty="0"/>
          </a:p>
        </p:txBody>
      </p:sp>
      <p:pic>
        <p:nvPicPr>
          <p:cNvPr id="8" name="Picture 7">
            <a:extLst>
              <a:ext uri="{FF2B5EF4-FFF2-40B4-BE49-F238E27FC236}">
                <a16:creationId xmlns:a16="http://schemas.microsoft.com/office/drawing/2014/main" id="{A6D54B52-90D8-C640-BC3C-25ADFC716E62}"/>
              </a:ext>
            </a:extLst>
          </p:cNvPr>
          <p:cNvPicPr>
            <a:picLocks noChangeAspect="1"/>
          </p:cNvPicPr>
          <p:nvPr userDrawn="1"/>
        </p:nvPicPr>
        <p:blipFill>
          <a:blip r:embed="rId2"/>
          <a:stretch>
            <a:fillRect/>
          </a:stretch>
        </p:blipFill>
        <p:spPr>
          <a:xfrm>
            <a:off x="7554820" y="-3220"/>
            <a:ext cx="1605280" cy="616758"/>
          </a:xfrm>
          <a:prstGeom prst="rect">
            <a:avLst/>
          </a:prstGeom>
        </p:spPr>
      </p:pic>
    </p:spTree>
    <p:extLst>
      <p:ext uri="{BB962C8B-B14F-4D97-AF65-F5344CB8AC3E}">
        <p14:creationId xmlns:p14="http://schemas.microsoft.com/office/powerpoint/2010/main" val="130380971"/>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4 boxes">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2286000" cy="5148072"/>
          </a:xfrm>
          <a:prstGeom prst="rect">
            <a:avLst/>
          </a:prstGeom>
          <a:solidFill>
            <a:schemeClr val="bg1"/>
          </a:solidFill>
        </p:spPr>
        <p:txBody>
          <a:bodyPr lIns="219456" tIns="201168" rIns="228600" bIns="228600"/>
          <a:lstStyle>
            <a:lvl1pPr>
              <a:buClr>
                <a:schemeClr val="bg1"/>
              </a:buClr>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marL="915299" indent="-285750">
              <a:buClrTx/>
              <a:defRPr lang="en-US" sz="1400" dirty="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2"/>
          <p:cNvSpPr>
            <a:spLocks noGrp="1"/>
          </p:cNvSpPr>
          <p:nvPr>
            <p:ph sz="quarter" idx="13"/>
          </p:nvPr>
        </p:nvSpPr>
        <p:spPr>
          <a:xfrm>
            <a:off x="2286000" y="0"/>
            <a:ext cx="2286000" cy="5148072"/>
          </a:xfrm>
          <a:prstGeom prst="rect">
            <a:avLst/>
          </a:prstGeom>
          <a:solidFill>
            <a:schemeClr val="accent3"/>
          </a:solidFill>
        </p:spPr>
        <p:txBody>
          <a:bodyPr lIns="219456" tIns="201168" rIns="228600" bIns="228600"/>
          <a:lstStyle>
            <a:lvl1pPr>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marL="915299" indent="-285750">
              <a:buClrTx/>
              <a:defRPr lang="en-US" sz="1400" dirty="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3"/>
          <p:cNvSpPr>
            <a:spLocks noGrp="1"/>
          </p:cNvSpPr>
          <p:nvPr>
            <p:ph sz="quarter" idx="14"/>
          </p:nvPr>
        </p:nvSpPr>
        <p:spPr>
          <a:xfrm>
            <a:off x="4572000" y="0"/>
            <a:ext cx="2286000" cy="5148072"/>
          </a:xfrm>
          <a:prstGeom prst="rect">
            <a:avLst/>
          </a:prstGeom>
          <a:solidFill>
            <a:schemeClr val="accent1"/>
          </a:solidFill>
        </p:spPr>
        <p:txBody>
          <a:bodyPr lIns="219456" tIns="201168" rIns="228600" bIns="228600"/>
          <a:lstStyle>
            <a:lvl1pPr>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marL="915299" indent="-285750">
              <a:buClrTx/>
              <a:defRPr lang="en-US" sz="1400" dirty="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4"/>
          <p:cNvSpPr>
            <a:spLocks noGrp="1"/>
          </p:cNvSpPr>
          <p:nvPr>
            <p:ph sz="quarter" idx="15"/>
          </p:nvPr>
        </p:nvSpPr>
        <p:spPr>
          <a:xfrm>
            <a:off x="6858000" y="0"/>
            <a:ext cx="2286000" cy="5148072"/>
          </a:xfrm>
          <a:prstGeom prst="rect">
            <a:avLst/>
          </a:prstGeom>
          <a:solidFill>
            <a:schemeClr val="accent2"/>
          </a:solidFill>
        </p:spPr>
        <p:txBody>
          <a:bodyPr lIns="219456" tIns="201168" rIns="228600" bIns="228600"/>
          <a:lstStyle>
            <a:lvl1pP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marL="915299" indent="-285750">
              <a:buClr>
                <a:schemeClr val="tx1"/>
              </a:buClr>
              <a:defRPr lang="en-US" sz="1400" dirty="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Quantum / © 2021 IBM Corporation</a:t>
            </a:r>
          </a:p>
        </p:txBody>
      </p:sp>
      <p:sp>
        <p:nvSpPr>
          <p:cNvPr id="4" name="Slide Number Placeholde"/>
          <p:cNvSpPr>
            <a:spLocks noGrp="1"/>
          </p:cNvSpPr>
          <p:nvPr>
            <p:ph type="sldNum" sz="quarter" idx="11"/>
          </p:nvPr>
        </p:nvSpPr>
        <p:spPr>
          <a:xfrm>
            <a:off x="7086601" y="4787900"/>
            <a:ext cx="1828732" cy="166687"/>
          </a:xfrm>
          <a:prstGeom prst="rect">
            <a:avLst/>
          </a:prstGeom>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969143386"/>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4 boxes gray">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2286000" cy="5148072"/>
          </a:xfrm>
          <a:prstGeom prst="rect">
            <a:avLst/>
          </a:prstGeom>
          <a:solidFill>
            <a:schemeClr val="bg1"/>
          </a:solidFill>
        </p:spPr>
        <p:txBody>
          <a:bodyPr lIns="219456" tIns="1243584" rIns="228600" bIns="228600"/>
          <a:lstStyle>
            <a:lvl1pPr>
              <a:buClr>
                <a:schemeClr val="bg1"/>
              </a:buClr>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marL="915299" indent="-285750">
              <a:buClrTx/>
              <a:defRPr lang="en-US" sz="1400" dirty="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2"/>
          <p:cNvSpPr>
            <a:spLocks noGrp="1"/>
          </p:cNvSpPr>
          <p:nvPr>
            <p:ph sz="quarter" idx="13"/>
          </p:nvPr>
        </p:nvSpPr>
        <p:spPr>
          <a:xfrm>
            <a:off x="2286000" y="0"/>
            <a:ext cx="2286000" cy="5148072"/>
          </a:xfrm>
          <a:prstGeom prst="rect">
            <a:avLst/>
          </a:prstGeom>
          <a:solidFill>
            <a:srgbClr val="282828"/>
          </a:solidFill>
        </p:spPr>
        <p:txBody>
          <a:bodyPr lIns="219456" tIns="1243584" rIns="228600" bIns="228600"/>
          <a:lstStyle>
            <a:lvl1pPr>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marL="915299" indent="-285750">
              <a:buClrTx/>
              <a:defRPr lang="en-US" sz="1400" dirty="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3"/>
          <p:cNvSpPr>
            <a:spLocks noGrp="1"/>
          </p:cNvSpPr>
          <p:nvPr>
            <p:ph sz="quarter" idx="14"/>
          </p:nvPr>
        </p:nvSpPr>
        <p:spPr>
          <a:xfrm>
            <a:off x="4572000" y="0"/>
            <a:ext cx="2286000" cy="5148072"/>
          </a:xfrm>
          <a:prstGeom prst="rect">
            <a:avLst/>
          </a:prstGeom>
          <a:solidFill>
            <a:srgbClr val="3D3D3D"/>
          </a:solidFill>
        </p:spPr>
        <p:txBody>
          <a:bodyPr lIns="219456" tIns="1243584" rIns="228600" bIns="228600"/>
          <a:lstStyle>
            <a:lvl1pPr>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marL="915299" indent="-285750">
              <a:buClrTx/>
              <a:defRPr lang="en-US" sz="1400" dirty="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4"/>
          <p:cNvSpPr>
            <a:spLocks noGrp="1"/>
          </p:cNvSpPr>
          <p:nvPr>
            <p:ph sz="quarter" idx="15"/>
          </p:nvPr>
        </p:nvSpPr>
        <p:spPr>
          <a:xfrm>
            <a:off x="6858000" y="0"/>
            <a:ext cx="2286000" cy="5148072"/>
          </a:xfrm>
          <a:prstGeom prst="rect">
            <a:avLst/>
          </a:prstGeom>
          <a:solidFill>
            <a:srgbClr val="565656"/>
          </a:solidFill>
        </p:spPr>
        <p:txBody>
          <a:bodyPr lIns="219456" tIns="1243584" rIns="228600" bIns="228600"/>
          <a:lstStyle>
            <a:lvl1pP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marL="915299" indent="-285750">
              <a:buClr>
                <a:schemeClr val="tx1"/>
              </a:buClr>
              <a:defRPr lang="en-US" sz="1400" dirty="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Quantum / © 2021 IBM Corporation</a:t>
            </a:r>
          </a:p>
        </p:txBody>
      </p:sp>
      <p:sp>
        <p:nvSpPr>
          <p:cNvPr id="4" name="Slide Number Placeholde"/>
          <p:cNvSpPr>
            <a:spLocks noGrp="1"/>
          </p:cNvSpPr>
          <p:nvPr>
            <p:ph type="sldNum" sz="quarter" idx="11"/>
          </p:nvPr>
        </p:nvSpPr>
        <p:spPr>
          <a:xfrm>
            <a:off x="7086601" y="4787900"/>
            <a:ext cx="1828732" cy="166687"/>
          </a:xfrm>
          <a:prstGeom prst="rect">
            <a:avLst/>
          </a:prstGeom>
        </p:spPr>
        <p:txBody>
          <a:bodyPr/>
          <a:lstStyle>
            <a:lvl1pPr>
              <a:defRPr>
                <a:solidFill>
                  <a:schemeClr val="tx1"/>
                </a:solidFill>
              </a:defRPr>
            </a:lvl1pPr>
          </a:lstStyle>
          <a:p>
            <a:fld id="{59395FB3-9C97-154F-86B2-7E381B951268}" type="slidenum">
              <a:rPr lang="en-US" smtClean="0"/>
              <a:pPr/>
              <a:t>‹#›</a:t>
            </a:fld>
            <a:endParaRPr lang="en-US" dirty="0"/>
          </a:p>
        </p:txBody>
      </p:sp>
      <p:pic>
        <p:nvPicPr>
          <p:cNvPr id="9" name="Picture 8">
            <a:extLst>
              <a:ext uri="{FF2B5EF4-FFF2-40B4-BE49-F238E27FC236}">
                <a16:creationId xmlns:a16="http://schemas.microsoft.com/office/drawing/2014/main" id="{EAB79DFD-294C-6348-A9F4-BBFCAE1E62AD}"/>
              </a:ext>
            </a:extLst>
          </p:cNvPr>
          <p:cNvPicPr>
            <a:picLocks noChangeAspect="1"/>
          </p:cNvPicPr>
          <p:nvPr userDrawn="1"/>
        </p:nvPicPr>
        <p:blipFill>
          <a:blip r:embed="rId2"/>
          <a:stretch>
            <a:fillRect/>
          </a:stretch>
        </p:blipFill>
        <p:spPr>
          <a:xfrm>
            <a:off x="7554820" y="-3220"/>
            <a:ext cx="1605280" cy="616758"/>
          </a:xfrm>
          <a:prstGeom prst="rect">
            <a:avLst/>
          </a:prstGeom>
        </p:spPr>
      </p:pic>
    </p:spTree>
    <p:extLst>
      <p:ext uri="{BB962C8B-B14F-4D97-AF65-F5344CB8AC3E}">
        <p14:creationId xmlns:p14="http://schemas.microsoft.com/office/powerpoint/2010/main" val="105375275"/>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210312" y="201168"/>
            <a:ext cx="4133088" cy="804672"/>
          </a:xfrm>
          <a:prstGeom prst="rect">
            <a:avLst/>
          </a:prstGeom>
        </p:spPr>
        <p:txBody>
          <a:bodyPr/>
          <a:lstStyle/>
          <a:p>
            <a:r>
              <a:rPr lang="en-US" dirty="0"/>
              <a:t>Thank you</a:t>
            </a:r>
          </a:p>
        </p:txBody>
      </p:sp>
      <p:sp>
        <p:nvSpPr>
          <p:cNvPr id="8" name="Text Placeholder 1"/>
          <p:cNvSpPr>
            <a:spLocks noGrp="1"/>
          </p:cNvSpPr>
          <p:nvPr>
            <p:ph type="body" sz="quarter" idx="13" hasCustomPrompt="1"/>
          </p:nvPr>
        </p:nvSpPr>
        <p:spPr>
          <a:xfrm>
            <a:off x="223085" y="1254615"/>
            <a:ext cx="4123944" cy="1309877"/>
          </a:xfrm>
          <a:prstGeom prst="rect">
            <a:avLst/>
          </a:prstGeom>
        </p:spPr>
        <p:txBody>
          <a:bodyPr/>
          <a:lstStyle>
            <a:lvl1pPr>
              <a:spcBef>
                <a:spcPts val="0"/>
              </a:spcBef>
              <a:defRPr sz="1000"/>
            </a:lvl1pPr>
            <a:lvl2pPr marL="0" indent="0">
              <a:spcBef>
                <a:spcPts val="0"/>
              </a:spcBef>
              <a:buNone/>
              <a:defRPr/>
            </a:lvl2pPr>
            <a:lvl3pPr marL="201615" indent="0">
              <a:buNone/>
              <a:defRPr/>
            </a:lvl3pPr>
            <a:lvl4pPr marL="434981" indent="0">
              <a:buNone/>
              <a:defRPr/>
            </a:lvl4pPr>
            <a:lvl5pPr marL="631833" indent="0">
              <a:buNone/>
              <a:defRPr/>
            </a:lvl5pPr>
          </a:lstStyle>
          <a:p>
            <a:r>
              <a:rPr lang="en-US" dirty="0"/>
              <a:t>First </a:t>
            </a:r>
            <a:r>
              <a:rPr lang="en-US" dirty="0" err="1"/>
              <a:t>Lastname</a:t>
            </a:r>
            <a:endParaRPr lang="en-US" dirty="0"/>
          </a:p>
          <a:p>
            <a:r>
              <a:rPr lang="en-US" dirty="0"/>
              <a:t>Job Title</a:t>
            </a:r>
          </a:p>
          <a:p>
            <a:r>
              <a:rPr lang="en-US" dirty="0"/>
              <a:t>—</a:t>
            </a:r>
          </a:p>
          <a:p>
            <a:r>
              <a:rPr lang="en-US" dirty="0" err="1"/>
              <a:t>firstlastname@us.ibm.com</a:t>
            </a:r>
            <a:endParaRPr lang="en-US" dirty="0"/>
          </a:p>
          <a:p>
            <a:r>
              <a:rPr lang="en-US" dirty="0"/>
              <a:t>+1-555-555-5555</a:t>
            </a:r>
          </a:p>
          <a:p>
            <a:r>
              <a:rPr lang="en-US" dirty="0" err="1"/>
              <a:t>ibm.com</a:t>
            </a:r>
            <a:endParaRPr lang="en-US" dirty="0"/>
          </a:p>
        </p:txBody>
      </p:sp>
      <p:sp>
        <p:nvSpPr>
          <p:cNvPr id="6" name="Text Placeholder 2">
            <a:extLst>
              <a:ext uri="{FF2B5EF4-FFF2-40B4-BE49-F238E27FC236}">
                <a16:creationId xmlns:a16="http://schemas.microsoft.com/office/drawing/2014/main" id="{1B66D531-042B-494C-8702-5C43B76E6584}"/>
              </a:ext>
            </a:extLst>
          </p:cNvPr>
          <p:cNvSpPr>
            <a:spLocks noGrp="1"/>
          </p:cNvSpPr>
          <p:nvPr>
            <p:ph type="body" sz="quarter" idx="14" hasCustomPrompt="1"/>
          </p:nvPr>
        </p:nvSpPr>
        <p:spPr>
          <a:xfrm>
            <a:off x="223658" y="3205697"/>
            <a:ext cx="6405743" cy="1309876"/>
          </a:xfrm>
          <a:prstGeom prst="rect">
            <a:avLst/>
          </a:prstGeom>
        </p:spPr>
        <p:txBody>
          <a:bodyPr anchor="b"/>
          <a:lstStyle>
            <a:lvl1pPr>
              <a:spcBef>
                <a:spcPts val="300"/>
              </a:spcBef>
              <a:defRPr sz="600"/>
            </a:lvl1pPr>
            <a:lvl2pPr>
              <a:defRPr sz="600"/>
            </a:lvl2pPr>
            <a:lvl3pPr>
              <a:defRPr sz="600"/>
            </a:lvl3pPr>
            <a:lvl4pPr>
              <a:defRPr sz="600"/>
            </a:lvl4pPr>
            <a:lvl5pPr>
              <a:defRPr sz="600"/>
            </a:lvl5pPr>
          </a:lstStyle>
          <a:p>
            <a:r>
              <a:rPr lang="en-US" dirty="0"/>
              <a:t>© Copyright IBM Corporation 2020. All rights reserved. The information contained in these materials is provided for informational purposes only, and is provided AS IS without warranty of any kind, express or implied. Any statement of direction represents IBM’s current intent, is subject to change or withdrawal, and represent only goals and objectives. IBM, the IBM logo, and </a:t>
            </a:r>
            <a:r>
              <a:rPr lang="en-US" dirty="0" err="1"/>
              <a:t>ibm.com</a:t>
            </a:r>
            <a:r>
              <a:rPr lang="en-US" dirty="0"/>
              <a:t> are trademarks of IBM Corp., registered in many jurisdictions worldwide. Other product and service names might be trademarks of IBM or other companies. A current list of IBM trademarks is available at </a:t>
            </a:r>
            <a:r>
              <a:rPr lang="en-US" dirty="0">
                <a:hlinkClick r:id="rId2"/>
              </a:rPr>
              <a:t>Copyright and trademark information</a:t>
            </a:r>
            <a:r>
              <a:rPr lang="en-US" dirty="0"/>
              <a:t>.</a:t>
            </a:r>
          </a:p>
        </p:txBody>
      </p:sp>
      <p:sp>
        <p:nvSpPr>
          <p:cNvPr id="3" name="Footer Placeholder"/>
          <p:cNvSpPr>
            <a:spLocks noGrp="1"/>
          </p:cNvSpPr>
          <p:nvPr>
            <p:ph type="ftr" sz="quarter" idx="10"/>
          </p:nvPr>
        </p:nvSpPr>
        <p:spPr/>
        <p:txBody>
          <a:bodyPr/>
          <a:lstStyle/>
          <a:p>
            <a:r>
              <a:rPr lang="en-US" dirty="0"/>
              <a:t>IBM Quantum / © 2021 IBM Corporation</a:t>
            </a:r>
          </a:p>
        </p:txBody>
      </p:sp>
      <p:sp>
        <p:nvSpPr>
          <p:cNvPr id="4" name="Slide Number Placeholder"/>
          <p:cNvSpPr>
            <a:spLocks noGrp="1"/>
          </p:cNvSpPr>
          <p:nvPr>
            <p:ph type="sldNum" sz="quarter" idx="11"/>
          </p:nvPr>
        </p:nvSpPr>
        <p:spPr>
          <a:xfrm>
            <a:off x="7086601" y="4787900"/>
            <a:ext cx="1828732" cy="166687"/>
          </a:xfrm>
          <a:prstGeom prst="rect">
            <a:avLst/>
          </a:prstGeom>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461485318"/>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1_IBM sign off">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p>
            <a:r>
              <a:rPr lang="en-US" dirty="0"/>
              <a:t>IBM Quantum / © 2021 IBM Corporation</a:t>
            </a:r>
          </a:p>
        </p:txBody>
      </p:sp>
      <p:sp>
        <p:nvSpPr>
          <p:cNvPr id="4" name="Slide Number Placeholder"/>
          <p:cNvSpPr>
            <a:spLocks noGrp="1"/>
          </p:cNvSpPr>
          <p:nvPr>
            <p:ph type="sldNum" sz="quarter" idx="11"/>
          </p:nvPr>
        </p:nvSpPr>
        <p:spPr>
          <a:xfrm>
            <a:off x="7086601" y="4787900"/>
            <a:ext cx="1828732" cy="166687"/>
          </a:xfrm>
          <a:prstGeom prst="rect">
            <a:avLst/>
          </a:prstGeom>
        </p:spPr>
        <p:txBody>
          <a:bodyPr/>
          <a:lstStyle/>
          <a:p>
            <a:fld id="{59395FB3-9C97-154F-86B2-7E381B951268}" type="slidenum">
              <a:rPr lang="en-US" smtClean="0"/>
              <a:pPr/>
              <a:t>‹#›</a:t>
            </a:fld>
            <a:endParaRPr lang="en-US" dirty="0"/>
          </a:p>
        </p:txBody>
      </p:sp>
      <p:pic>
        <p:nvPicPr>
          <p:cNvPr id="8" name="Picture 7">
            <a:extLst>
              <a:ext uri="{FF2B5EF4-FFF2-40B4-BE49-F238E27FC236}">
                <a16:creationId xmlns:a16="http://schemas.microsoft.com/office/drawing/2014/main" id="{798D5E28-FCC8-924A-86A3-246054DC76B5}"/>
              </a:ext>
            </a:extLst>
          </p:cNvPr>
          <p:cNvPicPr>
            <a:picLocks noChangeAspect="1"/>
          </p:cNvPicPr>
          <p:nvPr userDrawn="1"/>
        </p:nvPicPr>
        <p:blipFill>
          <a:blip r:embed="rId2"/>
          <a:stretch>
            <a:fillRect/>
          </a:stretch>
        </p:blipFill>
        <p:spPr>
          <a:xfrm>
            <a:off x="2883781" y="1923126"/>
            <a:ext cx="3376437" cy="1297247"/>
          </a:xfrm>
          <a:prstGeom prst="rect">
            <a:avLst/>
          </a:prstGeom>
        </p:spPr>
      </p:pic>
    </p:spTree>
    <p:extLst>
      <p:ext uri="{BB962C8B-B14F-4D97-AF65-F5344CB8AC3E}">
        <p14:creationId xmlns:p14="http://schemas.microsoft.com/office/powerpoint/2010/main" val="302334454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IBM sign off">
    <p:spTree>
      <p:nvGrpSpPr>
        <p:cNvPr id="1" name=""/>
        <p:cNvGrpSpPr/>
        <p:nvPr/>
      </p:nvGrpSpPr>
      <p:grpSpPr>
        <a:xfrm>
          <a:off x="0" y="0"/>
          <a:ext cx="0" cy="0"/>
          <a:chOff x="0" y="0"/>
          <a:chExt cx="0" cy="0"/>
        </a:xfrm>
      </p:grpSpPr>
      <p:pic>
        <p:nvPicPr>
          <p:cNvPr id="6" name="Picture" descr="IBM 8-bar logo"/>
          <p:cNvPicPr>
            <a:picLocks noChangeAspect="1"/>
          </p:cNvPicPr>
          <p:nvPr userDrawn="1"/>
        </p:nvPicPr>
        <p:blipFill>
          <a:blip r:embed="rId2"/>
          <a:stretch>
            <a:fillRect/>
          </a:stretch>
        </p:blipFill>
        <p:spPr>
          <a:xfrm>
            <a:off x="3925954" y="2315617"/>
            <a:ext cx="1292095" cy="512269"/>
          </a:xfrm>
          <a:prstGeom prst="rect">
            <a:avLst/>
          </a:prstGeom>
        </p:spPr>
      </p:pic>
      <p:sp>
        <p:nvSpPr>
          <p:cNvPr id="3" name="Footer Placeholder"/>
          <p:cNvSpPr>
            <a:spLocks noGrp="1"/>
          </p:cNvSpPr>
          <p:nvPr>
            <p:ph type="ftr" sz="quarter" idx="10"/>
          </p:nvPr>
        </p:nvSpPr>
        <p:spPr/>
        <p:txBody>
          <a:bodyPr/>
          <a:lstStyle/>
          <a:p>
            <a:r>
              <a:rPr lang="en-US" dirty="0"/>
              <a:t>IBM Quantum / © 2021 IBM Corporation</a:t>
            </a:r>
          </a:p>
        </p:txBody>
      </p:sp>
      <p:sp>
        <p:nvSpPr>
          <p:cNvPr id="4" name="Slide Number Placeholder"/>
          <p:cNvSpPr>
            <a:spLocks noGrp="1"/>
          </p:cNvSpPr>
          <p:nvPr>
            <p:ph type="sldNum" sz="quarter" idx="11"/>
          </p:nvPr>
        </p:nvSpPr>
        <p:spPr>
          <a:xfrm>
            <a:off x="7086601" y="4787900"/>
            <a:ext cx="1828732" cy="166687"/>
          </a:xfrm>
          <a:prstGeom prst="rect">
            <a:avLst/>
          </a:prstGeom>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577631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high impact xlg">
    <p:spTree>
      <p:nvGrpSpPr>
        <p:cNvPr id="1" name=""/>
        <p:cNvGrpSpPr/>
        <p:nvPr/>
      </p:nvGrpSpPr>
      <p:grpSpPr>
        <a:xfrm>
          <a:off x="0" y="0"/>
          <a:ext cx="0" cy="0"/>
          <a:chOff x="0" y="0"/>
          <a:chExt cx="0" cy="0"/>
        </a:xfrm>
      </p:grpSpPr>
      <p:sp>
        <p:nvSpPr>
          <p:cNvPr id="151" name="Body Level One…"/>
          <p:cNvSpPr txBox="1">
            <a:spLocks noGrp="1"/>
          </p:cNvSpPr>
          <p:nvPr>
            <p:ph type="body" idx="1"/>
          </p:nvPr>
        </p:nvSpPr>
        <p:spPr>
          <a:xfrm>
            <a:off x="182914" y="-104388"/>
            <a:ext cx="8778172" cy="4627445"/>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pic>
        <p:nvPicPr>
          <p:cNvPr id="152" name="Image" descr="Image"/>
          <p:cNvPicPr>
            <a:picLocks noChangeAspect="1"/>
          </p:cNvPicPr>
          <p:nvPr/>
        </p:nvPicPr>
        <p:blipFill>
          <a:blip r:embed="rId2"/>
          <a:stretch>
            <a:fillRect/>
          </a:stretch>
        </p:blipFill>
        <p:spPr>
          <a:xfrm>
            <a:off x="7796201" y="237945"/>
            <a:ext cx="1115570" cy="158661"/>
          </a:xfrm>
          <a:prstGeom prst="rect">
            <a:avLst/>
          </a:prstGeom>
          <a:ln w="12700">
            <a:miter lim="400000"/>
          </a:ln>
        </p:spPr>
      </p:pic>
      <p:sp>
        <p:nvSpPr>
          <p:cNvPr id="153" name="Footer Placeholder"/>
          <p:cNvSpPr txBox="1"/>
          <p:nvPr/>
        </p:nvSpPr>
        <p:spPr>
          <a:xfrm>
            <a:off x="228666" y="4807742"/>
            <a:ext cx="4114735" cy="127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spAutoFit/>
          </a:bodyPr>
          <a:lstStyle>
            <a:lvl1pPr defTabSz="685990">
              <a:lnSpc>
                <a:spcPct val="100000"/>
              </a:lnSpc>
              <a:defRPr sz="600">
                <a:solidFill>
                  <a:srgbClr val="E0E0E0"/>
                </a:solidFill>
              </a:defRPr>
            </a:lvl1pPr>
          </a:lstStyle>
          <a:p>
            <a:r>
              <a:t>IBM Quantum / © 2021 IBM Corporation</a:t>
            </a:r>
          </a:p>
        </p:txBody>
      </p:sp>
      <p:sp>
        <p:nvSpPr>
          <p:cNvPr id="154" name="Slide Number"/>
          <p:cNvSpPr txBox="1">
            <a:spLocks noGrp="1"/>
          </p:cNvSpPr>
          <p:nvPr>
            <p:ph type="sldNum" sz="quarter" idx="2"/>
          </p:nvPr>
        </p:nvSpPr>
        <p:spPr>
          <a:xfrm>
            <a:off x="8788332" y="4807743"/>
            <a:ext cx="127001" cy="127001"/>
          </a:xfrm>
          <a:prstGeom prst="rect">
            <a:avLst/>
          </a:prstGeom>
        </p:spPr>
        <p:txBody>
          <a:bodyPr/>
          <a:lstStyle>
            <a:lvl1pPr algn="r">
              <a:defRPr sz="600" i="0"/>
            </a:lvl1pPr>
          </a:lstStyle>
          <a:p>
            <a:fld id="{86CB4B4D-7CA3-9044-876B-883B54F8677D}" type="slidenum">
              <a:t>‹#›</a:t>
            </a:fld>
            <a:endParaRPr/>
          </a:p>
        </p:txBody>
      </p:sp>
    </p:spTree>
  </p:cSld>
  <p:clrMapOvr>
    <a:masterClrMapping/>
  </p:clrMapOvr>
  <p:transition spd="med"/>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Cover (1 line)">
    <p:bg>
      <p:bgRef idx="1001">
        <a:schemeClr val="bg1"/>
      </p:bgRef>
    </p:bg>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p>
            <a:r>
              <a:rPr lang="en-US" dirty="0"/>
              <a:t>IBM Quantum / © 2022 IBM Corporation</a:t>
            </a:r>
          </a:p>
        </p:txBody>
      </p:sp>
      <p:sp>
        <p:nvSpPr>
          <p:cNvPr id="27" name="Title 6">
            <a:extLst>
              <a:ext uri="{FF2B5EF4-FFF2-40B4-BE49-F238E27FC236}">
                <a16:creationId xmlns:a16="http://schemas.microsoft.com/office/drawing/2014/main" id="{927B3839-2228-7B4F-B451-E1AD3FD51C20}"/>
              </a:ext>
            </a:extLst>
          </p:cNvPr>
          <p:cNvSpPr>
            <a:spLocks noGrp="1"/>
          </p:cNvSpPr>
          <p:nvPr>
            <p:ph type="title"/>
          </p:nvPr>
        </p:nvSpPr>
        <p:spPr>
          <a:xfrm>
            <a:off x="210312" y="201170"/>
            <a:ext cx="4133089" cy="363606"/>
          </a:xfrm>
        </p:spPr>
        <p:txBody>
          <a:bodyPr/>
          <a:lstStyle>
            <a:lvl1pPr>
              <a:defRPr/>
            </a:lvl1pPr>
          </a:lstStyle>
          <a:p>
            <a:r>
              <a:rPr lang="en-US"/>
              <a:t>Click to edit Master title style</a:t>
            </a:r>
            <a:endParaRPr lang="en-US" dirty="0"/>
          </a:p>
        </p:txBody>
      </p:sp>
      <p:sp>
        <p:nvSpPr>
          <p:cNvPr id="28" name="Text Placeholder 7">
            <a:extLst>
              <a:ext uri="{FF2B5EF4-FFF2-40B4-BE49-F238E27FC236}">
                <a16:creationId xmlns:a16="http://schemas.microsoft.com/office/drawing/2014/main" id="{965B97F5-70AC-A045-BD36-8C0A8703C6A0}"/>
              </a:ext>
            </a:extLst>
          </p:cNvPr>
          <p:cNvSpPr>
            <a:spLocks noGrp="1"/>
          </p:cNvSpPr>
          <p:nvPr>
            <p:ph type="body" sz="quarter" idx="13" hasCustomPrompt="1"/>
          </p:nvPr>
        </p:nvSpPr>
        <p:spPr>
          <a:xfrm>
            <a:off x="216662" y="990317"/>
            <a:ext cx="4118013" cy="251217"/>
          </a:xfrm>
        </p:spPr>
        <p:txBody>
          <a:bodyPr/>
          <a:lstStyle/>
          <a:p>
            <a:r>
              <a:rPr lang="en-US" dirty="0" err="1"/>
              <a:t>Firstname</a:t>
            </a:r>
            <a:r>
              <a:rPr lang="en-US" dirty="0"/>
              <a:t> </a:t>
            </a:r>
            <a:r>
              <a:rPr lang="en-US" dirty="0" err="1"/>
              <a:t>Lastname</a:t>
            </a:r>
            <a:r>
              <a:rPr lang="en-US" dirty="0"/>
              <a:t> </a:t>
            </a:r>
          </a:p>
        </p:txBody>
      </p:sp>
      <p:sp>
        <p:nvSpPr>
          <p:cNvPr id="29" name="Text Placeholder 8">
            <a:extLst>
              <a:ext uri="{FF2B5EF4-FFF2-40B4-BE49-F238E27FC236}">
                <a16:creationId xmlns:a16="http://schemas.microsoft.com/office/drawing/2014/main" id="{5A69EFA9-C7F8-724C-A6B9-A7765EAAF1CE}"/>
              </a:ext>
            </a:extLst>
          </p:cNvPr>
          <p:cNvSpPr>
            <a:spLocks noGrp="1"/>
          </p:cNvSpPr>
          <p:nvPr>
            <p:ph type="body" sz="quarter" idx="14" hasCustomPrompt="1"/>
          </p:nvPr>
        </p:nvSpPr>
        <p:spPr>
          <a:xfrm>
            <a:off x="216661" y="1256728"/>
            <a:ext cx="4118013" cy="251344"/>
          </a:xfrm>
        </p:spPr>
        <p:txBody>
          <a:bodyPr/>
          <a:lstStyle/>
          <a:p>
            <a:r>
              <a:rPr lang="en-US" dirty="0"/>
              <a:t>Job Title</a:t>
            </a:r>
          </a:p>
        </p:txBody>
      </p:sp>
      <p:pic>
        <p:nvPicPr>
          <p:cNvPr id="11" name="Picture 10">
            <a:extLst>
              <a:ext uri="{FF2B5EF4-FFF2-40B4-BE49-F238E27FC236}">
                <a16:creationId xmlns:a16="http://schemas.microsoft.com/office/drawing/2014/main" id="{7ED11481-A6FB-DE4F-A358-807E3D7CB19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551876" y="4526742"/>
            <a:ext cx="1605280" cy="616758"/>
          </a:xfrm>
          <a:prstGeom prst="rect">
            <a:avLst/>
          </a:prstGeom>
        </p:spPr>
      </p:pic>
      <p:pic>
        <p:nvPicPr>
          <p:cNvPr id="9" name="Graphic 8">
            <a:extLst>
              <a:ext uri="{FF2B5EF4-FFF2-40B4-BE49-F238E27FC236}">
                <a16:creationId xmlns:a16="http://schemas.microsoft.com/office/drawing/2014/main" id="{3BD8C90A-F675-CD42-889E-328F3F7F487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28666" y="781662"/>
            <a:ext cx="1438910" cy="13970"/>
          </a:xfrm>
          <a:prstGeom prst="rect">
            <a:avLst/>
          </a:prstGeom>
        </p:spPr>
      </p:pic>
    </p:spTree>
    <p:extLst>
      <p:ext uri="{BB962C8B-B14F-4D97-AF65-F5344CB8AC3E}">
        <p14:creationId xmlns:p14="http://schemas.microsoft.com/office/powerpoint/2010/main" val="1500911630"/>
      </p:ext>
    </p:extLst>
  </p:cSld>
  <p:clrMapOvr>
    <a:overrideClrMapping bg1="dk1" tx1="lt1" bg2="dk2" tx2="lt2" accent1="accent1" accent2="accent2" accent3="accent3" accent4="accent4" accent5="accent5" accent6="accent6" hlink="hlink" folHlink="folHlink"/>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Cover (2 line)">
    <p:bg>
      <p:bgPr>
        <a:solidFill>
          <a:srgbClr val="171717"/>
        </a:solidFill>
        <a:effectLst/>
      </p:bgPr>
    </p:bg>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p>
            <a:r>
              <a:rPr lang="en-US"/>
              <a:t>IBM Quantum / © 2022 IBM Corporation</a:t>
            </a:r>
            <a:endParaRPr lang="en-US" dirty="0"/>
          </a:p>
        </p:txBody>
      </p:sp>
      <p:sp>
        <p:nvSpPr>
          <p:cNvPr id="27" name="Title 6">
            <a:extLst>
              <a:ext uri="{FF2B5EF4-FFF2-40B4-BE49-F238E27FC236}">
                <a16:creationId xmlns:a16="http://schemas.microsoft.com/office/drawing/2014/main" id="{927B3839-2228-7B4F-B451-E1AD3FD51C20}"/>
              </a:ext>
            </a:extLst>
          </p:cNvPr>
          <p:cNvSpPr>
            <a:spLocks noGrp="1"/>
          </p:cNvSpPr>
          <p:nvPr>
            <p:ph type="title" hasCustomPrompt="1"/>
          </p:nvPr>
        </p:nvSpPr>
        <p:spPr>
          <a:xfrm>
            <a:off x="210312" y="201169"/>
            <a:ext cx="4142232" cy="886221"/>
          </a:xfrm>
        </p:spPr>
        <p:txBody>
          <a:bodyPr/>
          <a:lstStyle>
            <a:lvl1pPr>
              <a:defRPr/>
            </a:lvl1pPr>
          </a:lstStyle>
          <a:p>
            <a:r>
              <a:rPr lang="en-US" dirty="0"/>
              <a:t>IBM Quantum template, two line maximum</a:t>
            </a:r>
          </a:p>
        </p:txBody>
      </p:sp>
      <p:sp>
        <p:nvSpPr>
          <p:cNvPr id="28" name="Text Placeholder 7">
            <a:extLst>
              <a:ext uri="{FF2B5EF4-FFF2-40B4-BE49-F238E27FC236}">
                <a16:creationId xmlns:a16="http://schemas.microsoft.com/office/drawing/2014/main" id="{965B97F5-70AC-A045-BD36-8C0A8703C6A0}"/>
              </a:ext>
            </a:extLst>
          </p:cNvPr>
          <p:cNvSpPr>
            <a:spLocks noGrp="1"/>
          </p:cNvSpPr>
          <p:nvPr>
            <p:ph type="body" sz="quarter" idx="13" hasCustomPrompt="1"/>
          </p:nvPr>
        </p:nvSpPr>
        <p:spPr>
          <a:xfrm>
            <a:off x="216662" y="1372140"/>
            <a:ext cx="4138953" cy="247768"/>
          </a:xfrm>
        </p:spPr>
        <p:txBody>
          <a:bodyPr/>
          <a:lstStyle/>
          <a:p>
            <a:r>
              <a:rPr lang="en-US" dirty="0" err="1"/>
              <a:t>Firstname</a:t>
            </a:r>
            <a:r>
              <a:rPr lang="en-US" dirty="0"/>
              <a:t> </a:t>
            </a:r>
            <a:r>
              <a:rPr lang="en-US" dirty="0" err="1"/>
              <a:t>Lastname</a:t>
            </a:r>
            <a:r>
              <a:rPr lang="en-US" dirty="0"/>
              <a:t> </a:t>
            </a:r>
          </a:p>
        </p:txBody>
      </p:sp>
      <p:sp>
        <p:nvSpPr>
          <p:cNvPr id="29" name="Text Placeholder 8">
            <a:extLst>
              <a:ext uri="{FF2B5EF4-FFF2-40B4-BE49-F238E27FC236}">
                <a16:creationId xmlns:a16="http://schemas.microsoft.com/office/drawing/2014/main" id="{5A69EFA9-C7F8-724C-A6B9-A7765EAAF1CE}"/>
              </a:ext>
            </a:extLst>
          </p:cNvPr>
          <p:cNvSpPr>
            <a:spLocks noGrp="1"/>
          </p:cNvSpPr>
          <p:nvPr>
            <p:ph type="body" sz="quarter" idx="14" hasCustomPrompt="1"/>
          </p:nvPr>
        </p:nvSpPr>
        <p:spPr>
          <a:xfrm>
            <a:off x="216661" y="1638549"/>
            <a:ext cx="4135463" cy="243953"/>
          </a:xfrm>
        </p:spPr>
        <p:txBody>
          <a:bodyPr/>
          <a:lstStyle/>
          <a:p>
            <a:r>
              <a:rPr lang="en-US" dirty="0"/>
              <a:t>Job Title</a:t>
            </a:r>
          </a:p>
        </p:txBody>
      </p:sp>
      <p:pic>
        <p:nvPicPr>
          <p:cNvPr id="11" name="Picture 10">
            <a:extLst>
              <a:ext uri="{FF2B5EF4-FFF2-40B4-BE49-F238E27FC236}">
                <a16:creationId xmlns:a16="http://schemas.microsoft.com/office/drawing/2014/main" id="{277AD26A-F556-0148-903F-39C18467197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551876" y="4526742"/>
            <a:ext cx="1605280" cy="616758"/>
          </a:xfrm>
          <a:prstGeom prst="rect">
            <a:avLst/>
          </a:prstGeom>
        </p:spPr>
      </p:pic>
      <p:pic>
        <p:nvPicPr>
          <p:cNvPr id="8" name="Graphic 7">
            <a:extLst>
              <a:ext uri="{FF2B5EF4-FFF2-40B4-BE49-F238E27FC236}">
                <a16:creationId xmlns:a16="http://schemas.microsoft.com/office/drawing/2014/main" id="{9ECCC668-B7CA-DF45-8599-14962B6E5CC0}"/>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28666" y="1144916"/>
            <a:ext cx="1438910" cy="13970"/>
          </a:xfrm>
          <a:prstGeom prst="rect">
            <a:avLst/>
          </a:prstGeom>
        </p:spPr>
      </p:pic>
    </p:spTree>
    <p:extLst>
      <p:ext uri="{BB962C8B-B14F-4D97-AF65-F5344CB8AC3E}">
        <p14:creationId xmlns:p14="http://schemas.microsoft.com/office/powerpoint/2010/main" val="3179057607"/>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Cover (3 line)">
    <p:bg>
      <p:bgPr>
        <a:solidFill>
          <a:srgbClr val="171717"/>
        </a:solidFill>
        <a:effectLst/>
      </p:bgPr>
    </p:bg>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p>
            <a:r>
              <a:rPr lang="en-US"/>
              <a:t>IBM Quantum / © 2022 IBM Corporation</a:t>
            </a:r>
            <a:endParaRPr lang="en-US" dirty="0"/>
          </a:p>
        </p:txBody>
      </p:sp>
      <p:sp>
        <p:nvSpPr>
          <p:cNvPr id="27" name="Title 6">
            <a:extLst>
              <a:ext uri="{FF2B5EF4-FFF2-40B4-BE49-F238E27FC236}">
                <a16:creationId xmlns:a16="http://schemas.microsoft.com/office/drawing/2014/main" id="{927B3839-2228-7B4F-B451-E1AD3FD51C20}"/>
              </a:ext>
            </a:extLst>
          </p:cNvPr>
          <p:cNvSpPr>
            <a:spLocks noGrp="1"/>
          </p:cNvSpPr>
          <p:nvPr>
            <p:ph type="title" hasCustomPrompt="1"/>
          </p:nvPr>
        </p:nvSpPr>
        <p:spPr>
          <a:xfrm>
            <a:off x="210312" y="201168"/>
            <a:ext cx="4142232" cy="1222891"/>
          </a:xfrm>
        </p:spPr>
        <p:txBody>
          <a:bodyPr/>
          <a:lstStyle>
            <a:lvl1pPr>
              <a:defRPr/>
            </a:lvl1pPr>
          </a:lstStyle>
          <a:p>
            <a:r>
              <a:rPr lang="en-US" dirty="0"/>
              <a:t>IBM Quantum template on black background, three line maximum</a:t>
            </a:r>
          </a:p>
        </p:txBody>
      </p:sp>
      <p:sp>
        <p:nvSpPr>
          <p:cNvPr id="28" name="Text Placeholder 7">
            <a:extLst>
              <a:ext uri="{FF2B5EF4-FFF2-40B4-BE49-F238E27FC236}">
                <a16:creationId xmlns:a16="http://schemas.microsoft.com/office/drawing/2014/main" id="{965B97F5-70AC-A045-BD36-8C0A8703C6A0}"/>
              </a:ext>
            </a:extLst>
          </p:cNvPr>
          <p:cNvSpPr>
            <a:spLocks noGrp="1"/>
          </p:cNvSpPr>
          <p:nvPr>
            <p:ph type="body" sz="quarter" idx="13" hasCustomPrompt="1"/>
          </p:nvPr>
        </p:nvSpPr>
        <p:spPr>
          <a:xfrm>
            <a:off x="216662" y="1754892"/>
            <a:ext cx="4135463" cy="247330"/>
          </a:xfrm>
        </p:spPr>
        <p:txBody>
          <a:bodyPr/>
          <a:lstStyle/>
          <a:p>
            <a:r>
              <a:rPr lang="en-US" dirty="0" err="1"/>
              <a:t>Firstname</a:t>
            </a:r>
            <a:r>
              <a:rPr lang="en-US" dirty="0"/>
              <a:t> </a:t>
            </a:r>
            <a:r>
              <a:rPr lang="en-US" dirty="0" err="1"/>
              <a:t>Lastname</a:t>
            </a:r>
            <a:endParaRPr lang="en-US" dirty="0"/>
          </a:p>
        </p:txBody>
      </p:sp>
      <p:sp>
        <p:nvSpPr>
          <p:cNvPr id="29" name="Text Placeholder 8">
            <a:extLst>
              <a:ext uri="{FF2B5EF4-FFF2-40B4-BE49-F238E27FC236}">
                <a16:creationId xmlns:a16="http://schemas.microsoft.com/office/drawing/2014/main" id="{5A69EFA9-C7F8-724C-A6B9-A7765EAAF1CE}"/>
              </a:ext>
            </a:extLst>
          </p:cNvPr>
          <p:cNvSpPr>
            <a:spLocks noGrp="1"/>
          </p:cNvSpPr>
          <p:nvPr>
            <p:ph type="body" sz="quarter" idx="14" hasCustomPrompt="1"/>
          </p:nvPr>
        </p:nvSpPr>
        <p:spPr>
          <a:xfrm>
            <a:off x="216661" y="2021302"/>
            <a:ext cx="4131973" cy="251396"/>
          </a:xfrm>
        </p:spPr>
        <p:txBody>
          <a:bodyPr/>
          <a:lstStyle/>
          <a:p>
            <a:r>
              <a:rPr lang="en-US" dirty="0"/>
              <a:t>Job Title</a:t>
            </a:r>
          </a:p>
        </p:txBody>
      </p:sp>
      <p:pic>
        <p:nvPicPr>
          <p:cNvPr id="11" name="Picture 10">
            <a:extLst>
              <a:ext uri="{FF2B5EF4-FFF2-40B4-BE49-F238E27FC236}">
                <a16:creationId xmlns:a16="http://schemas.microsoft.com/office/drawing/2014/main" id="{AD69D01F-02E8-AF42-A163-4B4ACD3F4EE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551876" y="4526742"/>
            <a:ext cx="1605280" cy="616758"/>
          </a:xfrm>
          <a:prstGeom prst="rect">
            <a:avLst/>
          </a:prstGeom>
        </p:spPr>
      </p:pic>
      <p:pic>
        <p:nvPicPr>
          <p:cNvPr id="8" name="Graphic 7">
            <a:extLst>
              <a:ext uri="{FF2B5EF4-FFF2-40B4-BE49-F238E27FC236}">
                <a16:creationId xmlns:a16="http://schemas.microsoft.com/office/drawing/2014/main" id="{2147AFE4-9180-9643-8522-EA89FE234372}"/>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28666" y="1526959"/>
            <a:ext cx="1438910" cy="13970"/>
          </a:xfrm>
          <a:prstGeom prst="rect">
            <a:avLst/>
          </a:prstGeom>
        </p:spPr>
      </p:pic>
    </p:spTree>
    <p:extLst>
      <p:ext uri="{BB962C8B-B14F-4D97-AF65-F5344CB8AC3E}">
        <p14:creationId xmlns:p14="http://schemas.microsoft.com/office/powerpoint/2010/main" val="185381619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Cover with graphic (1 line)">
    <p:bg>
      <p:bgPr>
        <a:solidFill>
          <a:srgbClr val="171717"/>
        </a:solidFill>
        <a:effectLst/>
      </p:bgPr>
    </p:bg>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p>
            <a:r>
              <a:rPr lang="en-US"/>
              <a:t>IBM Quantum / © 2022 IBM Corporation</a:t>
            </a:r>
            <a:endParaRPr lang="en-US" dirty="0"/>
          </a:p>
        </p:txBody>
      </p:sp>
      <p:sp>
        <p:nvSpPr>
          <p:cNvPr id="27" name="Title 6">
            <a:extLst>
              <a:ext uri="{FF2B5EF4-FFF2-40B4-BE49-F238E27FC236}">
                <a16:creationId xmlns:a16="http://schemas.microsoft.com/office/drawing/2014/main" id="{927B3839-2228-7B4F-B451-E1AD3FD51C20}"/>
              </a:ext>
            </a:extLst>
          </p:cNvPr>
          <p:cNvSpPr>
            <a:spLocks noGrp="1"/>
          </p:cNvSpPr>
          <p:nvPr>
            <p:ph type="title"/>
          </p:nvPr>
        </p:nvSpPr>
        <p:spPr>
          <a:xfrm>
            <a:off x="210312" y="201170"/>
            <a:ext cx="4133089" cy="363606"/>
          </a:xfrm>
        </p:spPr>
        <p:txBody>
          <a:bodyPr/>
          <a:lstStyle>
            <a:lvl1pPr>
              <a:defRPr/>
            </a:lvl1pPr>
          </a:lstStyle>
          <a:p>
            <a:r>
              <a:rPr lang="en-US"/>
              <a:t>Click to edit Master title style</a:t>
            </a:r>
            <a:endParaRPr lang="en-US" dirty="0"/>
          </a:p>
        </p:txBody>
      </p:sp>
      <p:sp>
        <p:nvSpPr>
          <p:cNvPr id="28" name="Text Placeholder 7">
            <a:extLst>
              <a:ext uri="{FF2B5EF4-FFF2-40B4-BE49-F238E27FC236}">
                <a16:creationId xmlns:a16="http://schemas.microsoft.com/office/drawing/2014/main" id="{965B97F5-70AC-A045-BD36-8C0A8703C6A0}"/>
              </a:ext>
            </a:extLst>
          </p:cNvPr>
          <p:cNvSpPr>
            <a:spLocks noGrp="1"/>
          </p:cNvSpPr>
          <p:nvPr>
            <p:ph type="body" sz="quarter" idx="13" hasCustomPrompt="1"/>
          </p:nvPr>
        </p:nvSpPr>
        <p:spPr>
          <a:xfrm>
            <a:off x="216662" y="990317"/>
            <a:ext cx="4118013" cy="251217"/>
          </a:xfrm>
        </p:spPr>
        <p:txBody>
          <a:bodyPr/>
          <a:lstStyle/>
          <a:p>
            <a:r>
              <a:rPr lang="en-US" dirty="0" err="1"/>
              <a:t>Firstname</a:t>
            </a:r>
            <a:r>
              <a:rPr lang="en-US" dirty="0"/>
              <a:t> </a:t>
            </a:r>
            <a:r>
              <a:rPr lang="en-US" dirty="0" err="1"/>
              <a:t>Lastname</a:t>
            </a:r>
            <a:r>
              <a:rPr lang="en-US" dirty="0"/>
              <a:t> </a:t>
            </a:r>
          </a:p>
        </p:txBody>
      </p:sp>
      <p:sp>
        <p:nvSpPr>
          <p:cNvPr id="29" name="Text Placeholder 8">
            <a:extLst>
              <a:ext uri="{FF2B5EF4-FFF2-40B4-BE49-F238E27FC236}">
                <a16:creationId xmlns:a16="http://schemas.microsoft.com/office/drawing/2014/main" id="{5A69EFA9-C7F8-724C-A6B9-A7765EAAF1CE}"/>
              </a:ext>
            </a:extLst>
          </p:cNvPr>
          <p:cNvSpPr>
            <a:spLocks noGrp="1"/>
          </p:cNvSpPr>
          <p:nvPr>
            <p:ph type="body" sz="quarter" idx="14" hasCustomPrompt="1"/>
          </p:nvPr>
        </p:nvSpPr>
        <p:spPr>
          <a:xfrm>
            <a:off x="216661" y="1256728"/>
            <a:ext cx="4118013" cy="251344"/>
          </a:xfrm>
        </p:spPr>
        <p:txBody>
          <a:bodyPr/>
          <a:lstStyle/>
          <a:p>
            <a:r>
              <a:rPr lang="en-US" dirty="0"/>
              <a:t>Job Title</a:t>
            </a:r>
          </a:p>
        </p:txBody>
      </p:sp>
      <p:pic>
        <p:nvPicPr>
          <p:cNvPr id="11" name="Picture 10">
            <a:extLst>
              <a:ext uri="{FF2B5EF4-FFF2-40B4-BE49-F238E27FC236}">
                <a16:creationId xmlns:a16="http://schemas.microsoft.com/office/drawing/2014/main" id="{7ED11481-A6FB-DE4F-A358-807E3D7CB19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551876" y="4526742"/>
            <a:ext cx="1605280" cy="616758"/>
          </a:xfrm>
          <a:prstGeom prst="rect">
            <a:avLst/>
          </a:prstGeom>
        </p:spPr>
      </p:pic>
      <p:cxnSp>
        <p:nvCxnSpPr>
          <p:cNvPr id="10" name="Straight Connector 9">
            <a:extLst>
              <a:ext uri="{FF2B5EF4-FFF2-40B4-BE49-F238E27FC236}">
                <a16:creationId xmlns:a16="http://schemas.microsoft.com/office/drawing/2014/main" id="{4F59B4DF-699F-B94B-BA28-ADE98C9B65A8}"/>
              </a:ext>
            </a:extLst>
          </p:cNvPr>
          <p:cNvCxnSpPr>
            <a:cxnSpLocks/>
          </p:cNvCxnSpPr>
          <p:nvPr userDrawn="1"/>
        </p:nvCxnSpPr>
        <p:spPr bwMode="auto">
          <a:xfrm>
            <a:off x="225953" y="793218"/>
            <a:ext cx="368407" cy="0"/>
          </a:xfrm>
          <a:prstGeom prst="line">
            <a:avLst/>
          </a:prstGeom>
          <a:ln w="12700">
            <a:solidFill>
              <a:schemeClr val="accent5"/>
            </a:solidFill>
            <a:headEnd type="none" w="med" len="med"/>
            <a:tailEnd type="none" w="med" len="med"/>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611121734"/>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Cover with graphic (2 line)">
    <p:bg>
      <p:bgPr>
        <a:solidFill>
          <a:srgbClr val="171717"/>
        </a:solidFill>
        <a:effectLst/>
      </p:bgPr>
    </p:bg>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p>
            <a:r>
              <a:rPr lang="en-US"/>
              <a:t>IBM Quantum / © 2022 IBM Corporation</a:t>
            </a:r>
            <a:endParaRPr lang="en-US" dirty="0"/>
          </a:p>
        </p:txBody>
      </p:sp>
      <p:sp>
        <p:nvSpPr>
          <p:cNvPr id="27" name="Title 6">
            <a:extLst>
              <a:ext uri="{FF2B5EF4-FFF2-40B4-BE49-F238E27FC236}">
                <a16:creationId xmlns:a16="http://schemas.microsoft.com/office/drawing/2014/main" id="{927B3839-2228-7B4F-B451-E1AD3FD51C20}"/>
              </a:ext>
            </a:extLst>
          </p:cNvPr>
          <p:cNvSpPr>
            <a:spLocks noGrp="1"/>
          </p:cNvSpPr>
          <p:nvPr>
            <p:ph type="title" hasCustomPrompt="1"/>
          </p:nvPr>
        </p:nvSpPr>
        <p:spPr>
          <a:xfrm>
            <a:off x="210312" y="201169"/>
            <a:ext cx="4142232" cy="886221"/>
          </a:xfrm>
        </p:spPr>
        <p:txBody>
          <a:bodyPr/>
          <a:lstStyle>
            <a:lvl1pPr>
              <a:defRPr/>
            </a:lvl1pPr>
          </a:lstStyle>
          <a:p>
            <a:r>
              <a:rPr lang="en-US" dirty="0"/>
              <a:t>IBM Quantum template, two line maximum</a:t>
            </a:r>
          </a:p>
        </p:txBody>
      </p:sp>
      <p:sp>
        <p:nvSpPr>
          <p:cNvPr id="28" name="Text Placeholder 7">
            <a:extLst>
              <a:ext uri="{FF2B5EF4-FFF2-40B4-BE49-F238E27FC236}">
                <a16:creationId xmlns:a16="http://schemas.microsoft.com/office/drawing/2014/main" id="{965B97F5-70AC-A045-BD36-8C0A8703C6A0}"/>
              </a:ext>
            </a:extLst>
          </p:cNvPr>
          <p:cNvSpPr>
            <a:spLocks noGrp="1"/>
          </p:cNvSpPr>
          <p:nvPr>
            <p:ph type="body" sz="quarter" idx="13" hasCustomPrompt="1"/>
          </p:nvPr>
        </p:nvSpPr>
        <p:spPr>
          <a:xfrm>
            <a:off x="216662" y="1372140"/>
            <a:ext cx="4138953" cy="247768"/>
          </a:xfrm>
        </p:spPr>
        <p:txBody>
          <a:bodyPr/>
          <a:lstStyle/>
          <a:p>
            <a:r>
              <a:rPr lang="en-US" dirty="0" err="1"/>
              <a:t>Firstname</a:t>
            </a:r>
            <a:r>
              <a:rPr lang="en-US" dirty="0"/>
              <a:t> </a:t>
            </a:r>
            <a:r>
              <a:rPr lang="en-US" dirty="0" err="1"/>
              <a:t>Lastname</a:t>
            </a:r>
            <a:r>
              <a:rPr lang="en-US" dirty="0"/>
              <a:t> </a:t>
            </a:r>
          </a:p>
        </p:txBody>
      </p:sp>
      <p:sp>
        <p:nvSpPr>
          <p:cNvPr id="29" name="Text Placeholder 8">
            <a:extLst>
              <a:ext uri="{FF2B5EF4-FFF2-40B4-BE49-F238E27FC236}">
                <a16:creationId xmlns:a16="http://schemas.microsoft.com/office/drawing/2014/main" id="{5A69EFA9-C7F8-724C-A6B9-A7765EAAF1CE}"/>
              </a:ext>
            </a:extLst>
          </p:cNvPr>
          <p:cNvSpPr>
            <a:spLocks noGrp="1"/>
          </p:cNvSpPr>
          <p:nvPr>
            <p:ph type="body" sz="quarter" idx="14" hasCustomPrompt="1"/>
          </p:nvPr>
        </p:nvSpPr>
        <p:spPr>
          <a:xfrm>
            <a:off x="216661" y="1638549"/>
            <a:ext cx="4135463" cy="243953"/>
          </a:xfrm>
        </p:spPr>
        <p:txBody>
          <a:bodyPr/>
          <a:lstStyle/>
          <a:p>
            <a:r>
              <a:rPr lang="en-US" dirty="0"/>
              <a:t>Job Title</a:t>
            </a:r>
          </a:p>
        </p:txBody>
      </p:sp>
      <p:pic>
        <p:nvPicPr>
          <p:cNvPr id="11" name="Picture 10">
            <a:extLst>
              <a:ext uri="{FF2B5EF4-FFF2-40B4-BE49-F238E27FC236}">
                <a16:creationId xmlns:a16="http://schemas.microsoft.com/office/drawing/2014/main" id="{277AD26A-F556-0148-903F-39C18467197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551876" y="4526742"/>
            <a:ext cx="1605280" cy="616758"/>
          </a:xfrm>
          <a:prstGeom prst="rect">
            <a:avLst/>
          </a:prstGeom>
        </p:spPr>
      </p:pic>
      <p:cxnSp>
        <p:nvCxnSpPr>
          <p:cNvPr id="9" name="Straight Connector 8">
            <a:extLst>
              <a:ext uri="{FF2B5EF4-FFF2-40B4-BE49-F238E27FC236}">
                <a16:creationId xmlns:a16="http://schemas.microsoft.com/office/drawing/2014/main" id="{1D3ED234-DBE9-DF49-80FE-40A61D9D742D}"/>
              </a:ext>
            </a:extLst>
          </p:cNvPr>
          <p:cNvCxnSpPr>
            <a:cxnSpLocks/>
          </p:cNvCxnSpPr>
          <p:nvPr userDrawn="1"/>
        </p:nvCxnSpPr>
        <p:spPr bwMode="auto">
          <a:xfrm>
            <a:off x="225953" y="1153941"/>
            <a:ext cx="368407" cy="0"/>
          </a:xfrm>
          <a:prstGeom prst="line">
            <a:avLst/>
          </a:prstGeom>
          <a:ln w="12700">
            <a:solidFill>
              <a:schemeClr val="accent5"/>
            </a:solidFill>
            <a:headEnd type="none" w="med" len="med"/>
            <a:tailEnd type="none" w="med" len="med"/>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803227351"/>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Cover with graphic (3 line)">
    <p:bg>
      <p:bgPr>
        <a:solidFill>
          <a:srgbClr val="171717"/>
        </a:solidFill>
        <a:effectLst/>
      </p:bgPr>
    </p:bg>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p>
            <a:r>
              <a:rPr lang="en-US"/>
              <a:t>IBM Quantum / © 2022 IBM Corporation</a:t>
            </a:r>
            <a:endParaRPr lang="en-US" dirty="0"/>
          </a:p>
        </p:txBody>
      </p:sp>
      <p:sp>
        <p:nvSpPr>
          <p:cNvPr id="27" name="Title 6">
            <a:extLst>
              <a:ext uri="{FF2B5EF4-FFF2-40B4-BE49-F238E27FC236}">
                <a16:creationId xmlns:a16="http://schemas.microsoft.com/office/drawing/2014/main" id="{927B3839-2228-7B4F-B451-E1AD3FD51C20}"/>
              </a:ext>
            </a:extLst>
          </p:cNvPr>
          <p:cNvSpPr>
            <a:spLocks noGrp="1"/>
          </p:cNvSpPr>
          <p:nvPr>
            <p:ph type="title" hasCustomPrompt="1"/>
          </p:nvPr>
        </p:nvSpPr>
        <p:spPr>
          <a:xfrm>
            <a:off x="210312" y="201168"/>
            <a:ext cx="4142232" cy="1222891"/>
          </a:xfrm>
        </p:spPr>
        <p:txBody>
          <a:bodyPr/>
          <a:lstStyle>
            <a:lvl1pPr>
              <a:defRPr/>
            </a:lvl1pPr>
          </a:lstStyle>
          <a:p>
            <a:r>
              <a:rPr lang="en-US" dirty="0"/>
              <a:t>IBM Quantum template on black background, three line maximum</a:t>
            </a:r>
          </a:p>
        </p:txBody>
      </p:sp>
      <p:sp>
        <p:nvSpPr>
          <p:cNvPr id="28" name="Text Placeholder 7">
            <a:extLst>
              <a:ext uri="{FF2B5EF4-FFF2-40B4-BE49-F238E27FC236}">
                <a16:creationId xmlns:a16="http://schemas.microsoft.com/office/drawing/2014/main" id="{965B97F5-70AC-A045-BD36-8C0A8703C6A0}"/>
              </a:ext>
            </a:extLst>
          </p:cNvPr>
          <p:cNvSpPr>
            <a:spLocks noGrp="1"/>
          </p:cNvSpPr>
          <p:nvPr>
            <p:ph type="body" sz="quarter" idx="13" hasCustomPrompt="1"/>
          </p:nvPr>
        </p:nvSpPr>
        <p:spPr>
          <a:xfrm>
            <a:off x="216662" y="1754892"/>
            <a:ext cx="4135463" cy="247330"/>
          </a:xfrm>
        </p:spPr>
        <p:txBody>
          <a:bodyPr/>
          <a:lstStyle/>
          <a:p>
            <a:r>
              <a:rPr lang="en-US" dirty="0" err="1"/>
              <a:t>Firstname</a:t>
            </a:r>
            <a:r>
              <a:rPr lang="en-US" dirty="0"/>
              <a:t> </a:t>
            </a:r>
            <a:r>
              <a:rPr lang="en-US" dirty="0" err="1"/>
              <a:t>Lastname</a:t>
            </a:r>
            <a:endParaRPr lang="en-US" dirty="0"/>
          </a:p>
        </p:txBody>
      </p:sp>
      <p:sp>
        <p:nvSpPr>
          <p:cNvPr id="29" name="Text Placeholder 8">
            <a:extLst>
              <a:ext uri="{FF2B5EF4-FFF2-40B4-BE49-F238E27FC236}">
                <a16:creationId xmlns:a16="http://schemas.microsoft.com/office/drawing/2014/main" id="{5A69EFA9-C7F8-724C-A6B9-A7765EAAF1CE}"/>
              </a:ext>
            </a:extLst>
          </p:cNvPr>
          <p:cNvSpPr>
            <a:spLocks noGrp="1"/>
          </p:cNvSpPr>
          <p:nvPr>
            <p:ph type="body" sz="quarter" idx="14" hasCustomPrompt="1"/>
          </p:nvPr>
        </p:nvSpPr>
        <p:spPr>
          <a:xfrm>
            <a:off x="216661" y="2021302"/>
            <a:ext cx="4131973" cy="251396"/>
          </a:xfrm>
        </p:spPr>
        <p:txBody>
          <a:bodyPr/>
          <a:lstStyle/>
          <a:p>
            <a:r>
              <a:rPr lang="en-US" dirty="0"/>
              <a:t>Job Title</a:t>
            </a:r>
          </a:p>
        </p:txBody>
      </p:sp>
      <p:pic>
        <p:nvPicPr>
          <p:cNvPr id="11" name="Picture 10">
            <a:extLst>
              <a:ext uri="{FF2B5EF4-FFF2-40B4-BE49-F238E27FC236}">
                <a16:creationId xmlns:a16="http://schemas.microsoft.com/office/drawing/2014/main" id="{AD69D01F-02E8-AF42-A163-4B4ACD3F4EE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551876" y="4526742"/>
            <a:ext cx="1605280" cy="616758"/>
          </a:xfrm>
          <a:prstGeom prst="rect">
            <a:avLst/>
          </a:prstGeom>
        </p:spPr>
      </p:pic>
      <p:cxnSp>
        <p:nvCxnSpPr>
          <p:cNvPr id="9" name="Straight Connector 8">
            <a:extLst>
              <a:ext uri="{FF2B5EF4-FFF2-40B4-BE49-F238E27FC236}">
                <a16:creationId xmlns:a16="http://schemas.microsoft.com/office/drawing/2014/main" id="{E94BEDD3-84EF-2A46-861A-4BCD41BF4585}"/>
              </a:ext>
            </a:extLst>
          </p:cNvPr>
          <p:cNvCxnSpPr>
            <a:cxnSpLocks/>
          </p:cNvCxnSpPr>
          <p:nvPr userDrawn="1"/>
        </p:nvCxnSpPr>
        <p:spPr bwMode="auto">
          <a:xfrm>
            <a:off x="225953" y="1532402"/>
            <a:ext cx="368407" cy="0"/>
          </a:xfrm>
          <a:prstGeom prst="line">
            <a:avLst/>
          </a:prstGeom>
          <a:ln w="12700">
            <a:solidFill>
              <a:schemeClr val="accent5"/>
            </a:solidFill>
            <a:headEnd type="none" w="med" len="med"/>
            <a:tailEnd type="none" w="med" len="med"/>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08935556"/>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517367837"/>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Blank (footer)">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p>
            <a:r>
              <a:rPr lang="en-US"/>
              <a:t>IBM Quantum / © 2022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pic>
        <p:nvPicPr>
          <p:cNvPr id="5" name="Picture 4">
            <a:extLst>
              <a:ext uri="{FF2B5EF4-FFF2-40B4-BE49-F238E27FC236}">
                <a16:creationId xmlns:a16="http://schemas.microsoft.com/office/drawing/2014/main" id="{4E077E17-3B69-4644-BD04-6785219BC1C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554820" y="-3220"/>
            <a:ext cx="1605280" cy="616758"/>
          </a:xfrm>
          <a:prstGeom prst="rect">
            <a:avLst/>
          </a:prstGeom>
        </p:spPr>
      </p:pic>
    </p:spTree>
    <p:extLst>
      <p:ext uri="{BB962C8B-B14F-4D97-AF65-F5344CB8AC3E}">
        <p14:creationId xmlns:p14="http://schemas.microsoft.com/office/powerpoint/2010/main" val="3739340639"/>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le / divider (no footer)">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2B4E5F-15AA-7142-8D54-876791D3731F}"/>
              </a:ext>
            </a:extLst>
          </p:cNvPr>
          <p:cNvSpPr>
            <a:spLocks noGrp="1"/>
          </p:cNvSpPr>
          <p:nvPr>
            <p:ph type="title" hasCustomPrompt="1"/>
          </p:nvPr>
        </p:nvSpPr>
        <p:spPr>
          <a:xfrm>
            <a:off x="210312" y="201168"/>
            <a:ext cx="4142232" cy="1258177"/>
          </a:xfrm>
        </p:spPr>
        <p:txBody>
          <a:bodyPr/>
          <a:lstStyle/>
          <a:p>
            <a:r>
              <a:rPr lang="en-US" dirty="0"/>
              <a:t>Click to edit Master title style (3 sizes for title text available) - no footer</a:t>
            </a:r>
          </a:p>
        </p:txBody>
      </p:sp>
      <p:pic>
        <p:nvPicPr>
          <p:cNvPr id="5" name="Picture 4">
            <a:extLst>
              <a:ext uri="{FF2B5EF4-FFF2-40B4-BE49-F238E27FC236}">
                <a16:creationId xmlns:a16="http://schemas.microsoft.com/office/drawing/2014/main" id="{D0832194-9F9F-4A4B-847F-9B8502AF1E1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554820" y="-3220"/>
            <a:ext cx="1605280" cy="616758"/>
          </a:xfrm>
          <a:prstGeom prst="rect">
            <a:avLst/>
          </a:prstGeom>
        </p:spPr>
      </p:pic>
    </p:spTree>
    <p:extLst>
      <p:ext uri="{BB962C8B-B14F-4D97-AF65-F5344CB8AC3E}">
        <p14:creationId xmlns:p14="http://schemas.microsoft.com/office/powerpoint/2010/main" val="1349567486"/>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 divider (footer)">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p>
            <a:r>
              <a:rPr lang="en-US"/>
              <a:t>IBM Quantum / © 2022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5" name="Title 4">
            <a:extLst>
              <a:ext uri="{FF2B5EF4-FFF2-40B4-BE49-F238E27FC236}">
                <a16:creationId xmlns:a16="http://schemas.microsoft.com/office/drawing/2014/main" id="{EF04BD5F-CEAE-9249-AC0F-4EF97A2B285B}"/>
              </a:ext>
            </a:extLst>
          </p:cNvPr>
          <p:cNvSpPr>
            <a:spLocks noGrp="1"/>
          </p:cNvSpPr>
          <p:nvPr>
            <p:ph type="title" hasCustomPrompt="1"/>
          </p:nvPr>
        </p:nvSpPr>
        <p:spPr>
          <a:xfrm>
            <a:off x="210312" y="201168"/>
            <a:ext cx="4142232" cy="1359777"/>
          </a:xfrm>
        </p:spPr>
        <p:txBody>
          <a:bodyPr/>
          <a:lstStyle/>
          <a:p>
            <a:r>
              <a:rPr lang="en-US" dirty="0"/>
              <a:t>Click to edit Master title style (3 sizes for title text available) - with footer</a:t>
            </a:r>
          </a:p>
        </p:txBody>
      </p:sp>
      <p:pic>
        <p:nvPicPr>
          <p:cNvPr id="7" name="Picture 6">
            <a:extLst>
              <a:ext uri="{FF2B5EF4-FFF2-40B4-BE49-F238E27FC236}">
                <a16:creationId xmlns:a16="http://schemas.microsoft.com/office/drawing/2014/main" id="{42D2E41E-4947-9F4A-A22A-FAB43A2DE94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554820" y="-3220"/>
            <a:ext cx="1605280" cy="616758"/>
          </a:xfrm>
          <a:prstGeom prst="rect">
            <a:avLst/>
          </a:prstGeom>
        </p:spPr>
      </p:pic>
    </p:spTree>
    <p:extLst>
      <p:ext uri="{BB962C8B-B14F-4D97-AF65-F5344CB8AC3E}">
        <p14:creationId xmlns:p14="http://schemas.microsoft.com/office/powerpoint/2010/main" val="82372746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high impact xlg">
    <p:bg>
      <p:bgPr>
        <a:solidFill>
          <a:srgbClr val="FFFFFF"/>
        </a:solidFill>
        <a:effectLst/>
      </p:bgPr>
    </p:bg>
    <p:spTree>
      <p:nvGrpSpPr>
        <p:cNvPr id="1" name=""/>
        <p:cNvGrpSpPr/>
        <p:nvPr/>
      </p:nvGrpSpPr>
      <p:grpSpPr>
        <a:xfrm>
          <a:off x="0" y="0"/>
          <a:ext cx="0" cy="0"/>
          <a:chOff x="0" y="0"/>
          <a:chExt cx="0" cy="0"/>
        </a:xfrm>
      </p:grpSpPr>
      <p:sp>
        <p:nvSpPr>
          <p:cNvPr id="161" name="Body Level One…"/>
          <p:cNvSpPr txBox="1">
            <a:spLocks noGrp="1"/>
          </p:cNvSpPr>
          <p:nvPr>
            <p:ph type="body" idx="1"/>
          </p:nvPr>
        </p:nvSpPr>
        <p:spPr>
          <a:xfrm>
            <a:off x="157514" y="-100586"/>
            <a:ext cx="8778172" cy="4627447"/>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
        <p:nvSpPr>
          <p:cNvPr id="162" name="Image"/>
          <p:cNvSpPr>
            <a:spLocks noGrp="1"/>
          </p:cNvSpPr>
          <p:nvPr>
            <p:ph type="pic" sz="quarter" idx="21"/>
          </p:nvPr>
        </p:nvSpPr>
        <p:spPr>
          <a:xfrm>
            <a:off x="7799830" y="237742"/>
            <a:ext cx="1115570" cy="158661"/>
          </a:xfrm>
          <a:prstGeom prst="rect">
            <a:avLst/>
          </a:prstGeom>
        </p:spPr>
        <p:txBody>
          <a:bodyPr lIns="91439" tIns="45719" rIns="91439" bIns="45719"/>
          <a:lstStyle/>
          <a:p>
            <a:endParaRPr/>
          </a:p>
        </p:txBody>
      </p:sp>
      <p:sp>
        <p:nvSpPr>
          <p:cNvPr id="163" name="Footer Placeholder"/>
          <p:cNvSpPr txBox="1"/>
          <p:nvPr/>
        </p:nvSpPr>
        <p:spPr>
          <a:xfrm>
            <a:off x="228666" y="4807742"/>
            <a:ext cx="4114735" cy="127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spAutoFit/>
          </a:bodyPr>
          <a:lstStyle>
            <a:lvl1pPr defTabSz="685990">
              <a:lnSpc>
                <a:spcPct val="100000"/>
              </a:lnSpc>
              <a:defRPr sz="600">
                <a:solidFill>
                  <a:srgbClr val="3D3D3D"/>
                </a:solidFill>
              </a:defRPr>
            </a:lvl1pPr>
          </a:lstStyle>
          <a:p>
            <a:r>
              <a:t>IBM Quantum / © 2021 IBM Corporation</a:t>
            </a:r>
          </a:p>
        </p:txBody>
      </p:sp>
      <p:sp>
        <p:nvSpPr>
          <p:cNvPr id="164" name="Slide Number"/>
          <p:cNvSpPr txBox="1">
            <a:spLocks noGrp="1"/>
          </p:cNvSpPr>
          <p:nvPr>
            <p:ph type="sldNum" sz="quarter" idx="2"/>
          </p:nvPr>
        </p:nvSpPr>
        <p:spPr>
          <a:xfrm>
            <a:off x="8788332" y="4807743"/>
            <a:ext cx="127001" cy="127001"/>
          </a:xfrm>
          <a:prstGeom prst="rect">
            <a:avLst/>
          </a:prstGeom>
        </p:spPr>
        <p:txBody>
          <a:bodyPr/>
          <a:lstStyle>
            <a:lvl1pPr algn="r">
              <a:defRPr sz="600" i="0">
                <a:solidFill>
                  <a:srgbClr val="262626"/>
                </a:solidFill>
              </a:defRPr>
            </a:lvl1pPr>
          </a:lstStyle>
          <a:p>
            <a:fld id="{86CB4B4D-7CA3-9044-876B-883B54F8677D}" type="slidenum">
              <a:t>‹#›</a:t>
            </a:fld>
            <a:endParaRPr/>
          </a:p>
        </p:txBody>
      </p:sp>
    </p:spTree>
  </p:cSld>
  <p:clrMapOvr>
    <a:masterClrMapping/>
  </p:clrMapOvr>
  <p:transition spd="med"/>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 divider (blue)">
    <p:bg>
      <p:bgPr>
        <a:solidFill>
          <a:schemeClr val="accent1"/>
        </a:solidFill>
        <a:effectLst/>
      </p:bgPr>
    </p:bg>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p>
            <a:r>
              <a:rPr lang="en-US"/>
              <a:t>IBM Quantum / © 2022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itle 5">
            <a:extLst>
              <a:ext uri="{FF2B5EF4-FFF2-40B4-BE49-F238E27FC236}">
                <a16:creationId xmlns:a16="http://schemas.microsoft.com/office/drawing/2014/main" id="{5D677529-0580-5640-87D8-6219EDE5C095}"/>
              </a:ext>
            </a:extLst>
          </p:cNvPr>
          <p:cNvSpPr>
            <a:spLocks noGrp="1"/>
          </p:cNvSpPr>
          <p:nvPr>
            <p:ph type="title" hasCustomPrompt="1"/>
          </p:nvPr>
        </p:nvSpPr>
        <p:spPr>
          <a:xfrm>
            <a:off x="210312" y="201168"/>
            <a:ext cx="4142232" cy="1470614"/>
          </a:xfrm>
        </p:spPr>
        <p:txBody>
          <a:bodyPr/>
          <a:lstStyle/>
          <a:p>
            <a:r>
              <a:rPr lang="en-US" dirty="0"/>
              <a:t>Click to edit Master title style (3 sizes for title text available) – blue divider</a:t>
            </a:r>
          </a:p>
        </p:txBody>
      </p:sp>
      <p:pic>
        <p:nvPicPr>
          <p:cNvPr id="8" name="Picture 7">
            <a:extLst>
              <a:ext uri="{FF2B5EF4-FFF2-40B4-BE49-F238E27FC236}">
                <a16:creationId xmlns:a16="http://schemas.microsoft.com/office/drawing/2014/main" id="{B923E7D4-2DC2-0743-BE51-9206E131918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554820" y="-3220"/>
            <a:ext cx="1605280" cy="616758"/>
          </a:xfrm>
          <a:prstGeom prst="rect">
            <a:avLst/>
          </a:prstGeom>
        </p:spPr>
      </p:pic>
    </p:spTree>
    <p:extLst>
      <p:ext uri="{BB962C8B-B14F-4D97-AF65-F5344CB8AC3E}">
        <p14:creationId xmlns:p14="http://schemas.microsoft.com/office/powerpoint/2010/main" val="3832608482"/>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Xlg text">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137160" y="91440"/>
            <a:ext cx="6949440" cy="4404360"/>
          </a:xfrm>
        </p:spPr>
        <p:txBody>
          <a:bodyPr/>
          <a:lstStyle>
            <a:lvl1pPr>
              <a:lnSpc>
                <a:spcPct val="90000"/>
              </a:lnSpc>
              <a:defRPr sz="9200" b="0" i="0">
                <a:solidFill>
                  <a:schemeClr val="accent4"/>
                </a:solidFill>
                <a:latin typeface="IBM Plex Sans SemiBold" panose="020B0503050203000203" pitchFamily="34" charset="77"/>
              </a:defRPr>
            </a:lvl1pPr>
          </a:lstStyle>
          <a:p>
            <a:r>
              <a:rPr lang="en-US" dirty="0"/>
              <a:t>High impact </a:t>
            </a:r>
            <a:br>
              <a:rPr lang="en-US" dirty="0"/>
            </a:br>
            <a:r>
              <a:rPr lang="en-US" dirty="0" err="1"/>
              <a:t>xlg</a:t>
            </a:r>
            <a:r>
              <a:rPr lang="en-US" dirty="0"/>
              <a:t> text</a:t>
            </a:r>
          </a:p>
        </p:txBody>
      </p:sp>
      <p:sp>
        <p:nvSpPr>
          <p:cNvPr id="3" name="Footer Placeholder"/>
          <p:cNvSpPr>
            <a:spLocks noGrp="1"/>
          </p:cNvSpPr>
          <p:nvPr>
            <p:ph type="ftr" sz="quarter" idx="10"/>
          </p:nvPr>
        </p:nvSpPr>
        <p:spPr/>
        <p:txBody>
          <a:bodyPr/>
          <a:lstStyle>
            <a:lvl1pPr>
              <a:defRPr>
                <a:latin typeface="IBM Plex Sans" panose="020B0503050203000203" pitchFamily="34" charset="0"/>
              </a:defRPr>
            </a:lvl1pPr>
          </a:lstStyle>
          <a:p>
            <a:r>
              <a:rPr lang="en-US"/>
              <a:t>IBM Quantum / © 2022 IBM Corporation</a:t>
            </a:r>
            <a:endParaRPr lang="en-US" dirty="0"/>
          </a:p>
        </p:txBody>
      </p:sp>
      <p:sp>
        <p:nvSpPr>
          <p:cNvPr id="4" name="Slide Number Placeholder"/>
          <p:cNvSpPr>
            <a:spLocks noGrp="1"/>
          </p:cNvSpPr>
          <p:nvPr>
            <p:ph type="sldNum" sz="quarter" idx="11"/>
          </p:nvPr>
        </p:nvSpPr>
        <p:spPr/>
        <p:txBody>
          <a:bodyPr/>
          <a:lstStyle>
            <a:lvl1pPr>
              <a:defRPr>
                <a:latin typeface="IBM Plex Sans" panose="020B0503050203000203" pitchFamily="34" charset="0"/>
              </a:defRPr>
            </a:lvl1pPr>
          </a:lstStyle>
          <a:p>
            <a:fld id="{59395FB3-9C97-154F-86B2-7E381B951268}" type="slidenum">
              <a:rPr lang="en-US" smtClean="0"/>
              <a:pPr/>
              <a:t>‹#›</a:t>
            </a:fld>
            <a:endParaRPr lang="en-US" dirty="0"/>
          </a:p>
        </p:txBody>
      </p:sp>
      <p:pic>
        <p:nvPicPr>
          <p:cNvPr id="7" name="Picture 6">
            <a:extLst>
              <a:ext uri="{FF2B5EF4-FFF2-40B4-BE49-F238E27FC236}">
                <a16:creationId xmlns:a16="http://schemas.microsoft.com/office/drawing/2014/main" id="{30210F52-CF6C-094F-952B-902FB639B49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554820" y="-3220"/>
            <a:ext cx="1605280" cy="616758"/>
          </a:xfrm>
          <a:prstGeom prst="rect">
            <a:avLst/>
          </a:prstGeom>
        </p:spPr>
      </p:pic>
    </p:spTree>
    <p:extLst>
      <p:ext uri="{BB962C8B-B14F-4D97-AF65-F5344CB8AC3E}">
        <p14:creationId xmlns:p14="http://schemas.microsoft.com/office/powerpoint/2010/main" val="216130155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Xlg text / fact + image">
    <p:spTree>
      <p:nvGrpSpPr>
        <p:cNvPr id="1" name=""/>
        <p:cNvGrpSpPr/>
        <p:nvPr/>
      </p:nvGrpSpPr>
      <p:grpSpPr>
        <a:xfrm>
          <a:off x="0" y="0"/>
          <a:ext cx="0" cy="0"/>
          <a:chOff x="0" y="0"/>
          <a:chExt cx="0" cy="0"/>
        </a:xfrm>
      </p:grpSpPr>
      <p:sp>
        <p:nvSpPr>
          <p:cNvPr id="6" name="Text Placeholder"/>
          <p:cNvSpPr>
            <a:spLocks noGrp="1"/>
          </p:cNvSpPr>
          <p:nvPr>
            <p:ph type="body" sz="quarter" idx="12" hasCustomPrompt="1"/>
          </p:nvPr>
        </p:nvSpPr>
        <p:spPr>
          <a:xfrm>
            <a:off x="155448" y="1152144"/>
            <a:ext cx="4206240" cy="3361944"/>
          </a:xfrm>
        </p:spPr>
        <p:txBody>
          <a:bodyPr/>
          <a:lstStyle>
            <a:lvl1pPr>
              <a:lnSpc>
                <a:spcPct val="90000"/>
              </a:lnSpc>
              <a:defRPr sz="9200" b="0" i="0">
                <a:solidFill>
                  <a:schemeClr val="accent4"/>
                </a:solidFill>
                <a:latin typeface="IBM Plex Sans SemiBold" panose="020B0503050203000203" pitchFamily="34" charset="77"/>
              </a:defRPr>
            </a:lvl1pPr>
          </a:lstStyle>
          <a:p>
            <a:pPr lvl="0"/>
            <a:r>
              <a:rPr lang="en-US" dirty="0"/>
              <a:t>100%</a:t>
            </a:r>
          </a:p>
        </p:txBody>
      </p:sp>
      <p:sp>
        <p:nvSpPr>
          <p:cNvPr id="7" name="Picture Placeholder">
            <a:extLst>
              <a:ext uri="{C183D7F6-B498-43B3-948B-1728B52AA6E4}">
                <adec:decorative xmlns:adec="http://schemas.microsoft.com/office/drawing/2017/decorative" val="1"/>
              </a:ext>
            </a:extLst>
          </p:cNvPr>
          <p:cNvSpPr>
            <a:spLocks noGrp="1"/>
          </p:cNvSpPr>
          <p:nvPr>
            <p:ph type="pic" sz="quarter" idx="13"/>
          </p:nvPr>
        </p:nvSpPr>
        <p:spPr>
          <a:xfrm>
            <a:off x="4572000" y="0"/>
            <a:ext cx="4572000" cy="5143500"/>
          </a:xfrm>
        </p:spPr>
        <p:txBody>
          <a:bodyPr lIns="91440" tIns="91440" rIns="91440" bIns="91440"/>
          <a:lstStyle>
            <a:lvl1pPr>
              <a:defRPr baseline="0"/>
            </a:lvl1pPr>
          </a:lstStyle>
          <a:p>
            <a:r>
              <a:rPr lang="en-US"/>
              <a:t>Click icon to add picture</a:t>
            </a:r>
            <a:endParaRPr lang="en-US" dirty="0"/>
          </a:p>
        </p:txBody>
      </p:sp>
      <p:sp>
        <p:nvSpPr>
          <p:cNvPr id="3" name="Footer Placeholder"/>
          <p:cNvSpPr>
            <a:spLocks noGrp="1"/>
          </p:cNvSpPr>
          <p:nvPr>
            <p:ph type="ftr" sz="quarter" idx="10"/>
          </p:nvPr>
        </p:nvSpPr>
        <p:spPr/>
        <p:txBody>
          <a:bodyPr/>
          <a:lstStyle/>
          <a:p>
            <a:r>
              <a:rPr lang="en-US"/>
              <a:t>IBM Quantum / © 2022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11" name="Text Placeholder 10">
            <a:extLst>
              <a:ext uri="{FF2B5EF4-FFF2-40B4-BE49-F238E27FC236}">
                <a16:creationId xmlns:a16="http://schemas.microsoft.com/office/drawing/2014/main" id="{3819BBD0-4F00-B447-A473-76BA52FA8048}"/>
              </a:ext>
            </a:extLst>
          </p:cNvPr>
          <p:cNvSpPr>
            <a:spLocks noGrp="1"/>
          </p:cNvSpPr>
          <p:nvPr>
            <p:ph type="body" sz="quarter" idx="15" hasCustomPrompt="1"/>
          </p:nvPr>
        </p:nvSpPr>
        <p:spPr>
          <a:xfrm>
            <a:off x="219456" y="173736"/>
            <a:ext cx="3794760" cy="859536"/>
          </a:xfrm>
        </p:spPr>
        <p:txBody>
          <a:bodyPr/>
          <a:lstStyle>
            <a:lvl1pPr>
              <a:defRPr sz="2000"/>
            </a:lvl1pPr>
            <a:lvl2pPr marL="0" indent="0">
              <a:buNone/>
              <a:defRPr/>
            </a:lvl2pPr>
          </a:lstStyle>
          <a:p>
            <a:pPr lvl="0"/>
            <a:r>
              <a:rPr lang="en-US" dirty="0"/>
              <a:t>Title with </a:t>
            </a:r>
            <a:r>
              <a:rPr lang="en-US" dirty="0" err="1"/>
              <a:t>xlg</a:t>
            </a:r>
            <a:r>
              <a:rPr lang="en-US" dirty="0"/>
              <a:t> text + optional ½ image</a:t>
            </a:r>
          </a:p>
        </p:txBody>
      </p:sp>
      <p:pic>
        <p:nvPicPr>
          <p:cNvPr id="12" name="Picture 11">
            <a:extLst>
              <a:ext uri="{FF2B5EF4-FFF2-40B4-BE49-F238E27FC236}">
                <a16:creationId xmlns:a16="http://schemas.microsoft.com/office/drawing/2014/main" id="{C1D23A3E-7144-694C-B46D-9297D4F76D2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554820" y="-3220"/>
            <a:ext cx="1605280" cy="616758"/>
          </a:xfrm>
          <a:prstGeom prst="rect">
            <a:avLst/>
          </a:prstGeom>
        </p:spPr>
      </p:pic>
    </p:spTree>
    <p:extLst>
      <p:ext uri="{BB962C8B-B14F-4D97-AF65-F5344CB8AC3E}">
        <p14:creationId xmlns:p14="http://schemas.microsoft.com/office/powerpoint/2010/main" val="3362839561"/>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p>
            <a:r>
              <a:rPr lang="en-US"/>
              <a:t>IBM Quantum / © 2022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5" name="Title 4">
            <a:extLst>
              <a:ext uri="{FF2B5EF4-FFF2-40B4-BE49-F238E27FC236}">
                <a16:creationId xmlns:a16="http://schemas.microsoft.com/office/drawing/2014/main" id="{03DEF12C-8D9D-364C-AEC2-B435FF41B7C7}"/>
              </a:ext>
            </a:extLst>
          </p:cNvPr>
          <p:cNvSpPr>
            <a:spLocks noGrp="1"/>
          </p:cNvSpPr>
          <p:nvPr>
            <p:ph type="title" hasCustomPrompt="1"/>
          </p:nvPr>
        </p:nvSpPr>
        <p:spPr>
          <a:xfrm>
            <a:off x="73152" y="201168"/>
            <a:ext cx="5465275" cy="1729232"/>
          </a:xfrm>
        </p:spPr>
        <p:txBody>
          <a:bodyPr/>
          <a:lstStyle>
            <a:lvl1pPr marL="164592" indent="-164592">
              <a:defRPr>
                <a:solidFill>
                  <a:schemeClr val="accent4"/>
                </a:solidFill>
              </a:defRPr>
            </a:lvl1pPr>
          </a:lstStyle>
          <a:p>
            <a:r>
              <a:rPr lang="en-US" dirty="0"/>
              <a:t>“Add quote, four line maximum.”</a:t>
            </a:r>
          </a:p>
        </p:txBody>
      </p:sp>
      <p:sp>
        <p:nvSpPr>
          <p:cNvPr id="12" name="Text Placeholder 11">
            <a:extLst>
              <a:ext uri="{FF2B5EF4-FFF2-40B4-BE49-F238E27FC236}">
                <a16:creationId xmlns:a16="http://schemas.microsoft.com/office/drawing/2014/main" id="{67826A83-0471-7649-B205-FFC505DA313F}"/>
              </a:ext>
            </a:extLst>
          </p:cNvPr>
          <p:cNvSpPr>
            <a:spLocks noGrp="1"/>
          </p:cNvSpPr>
          <p:nvPr>
            <p:ph type="body" sz="quarter" idx="14" hasCustomPrompt="1"/>
          </p:nvPr>
        </p:nvSpPr>
        <p:spPr>
          <a:xfrm>
            <a:off x="219456" y="1943280"/>
            <a:ext cx="4123944" cy="246888"/>
          </a:xfrm>
        </p:spPr>
        <p:txBody>
          <a:bodyPr/>
          <a:lstStyle>
            <a:lvl1pPr>
              <a:defRPr>
                <a:solidFill>
                  <a:schemeClr val="tx2"/>
                </a:solidFill>
              </a:defRPr>
            </a:lvl1pPr>
            <a:lvl2pPr marL="0" indent="0">
              <a:buNone/>
              <a:defRPr/>
            </a:lvl2pPr>
          </a:lstStyle>
          <a:p>
            <a:pPr lvl="0"/>
            <a:r>
              <a:rPr lang="en-US" dirty="0" err="1"/>
              <a:t>Firstname</a:t>
            </a:r>
            <a:r>
              <a:rPr lang="en-US" dirty="0"/>
              <a:t> </a:t>
            </a:r>
            <a:r>
              <a:rPr lang="en-US" dirty="0" err="1"/>
              <a:t>Lastname</a:t>
            </a:r>
            <a:endParaRPr lang="en-US" dirty="0"/>
          </a:p>
        </p:txBody>
      </p:sp>
      <p:sp>
        <p:nvSpPr>
          <p:cNvPr id="14" name="Text Placeholder 13">
            <a:extLst>
              <a:ext uri="{FF2B5EF4-FFF2-40B4-BE49-F238E27FC236}">
                <a16:creationId xmlns:a16="http://schemas.microsoft.com/office/drawing/2014/main" id="{48B5E467-58C7-4043-A863-8B0F691F403C}"/>
              </a:ext>
            </a:extLst>
          </p:cNvPr>
          <p:cNvSpPr>
            <a:spLocks noGrp="1"/>
          </p:cNvSpPr>
          <p:nvPr>
            <p:ph type="body" sz="quarter" idx="15" hasCustomPrompt="1"/>
          </p:nvPr>
        </p:nvSpPr>
        <p:spPr>
          <a:xfrm>
            <a:off x="219456" y="2201719"/>
            <a:ext cx="4114800" cy="246888"/>
          </a:xfrm>
        </p:spPr>
        <p:txBody>
          <a:bodyPr/>
          <a:lstStyle>
            <a:lvl1pPr>
              <a:defRPr b="0" i="1">
                <a:solidFill>
                  <a:schemeClr val="tx2"/>
                </a:solidFill>
                <a:latin typeface="IBM Plex Sans" panose="020B0503050203000203" pitchFamily="34" charset="0"/>
              </a:defRPr>
            </a:lvl1pPr>
            <a:lvl2pPr marL="0" indent="0">
              <a:buNone/>
              <a:defRPr/>
            </a:lvl2pPr>
          </a:lstStyle>
          <a:p>
            <a:pPr lvl="0"/>
            <a:r>
              <a:rPr lang="en-US" dirty="0"/>
              <a:t>Source, Date</a:t>
            </a:r>
          </a:p>
        </p:txBody>
      </p:sp>
      <p:pic>
        <p:nvPicPr>
          <p:cNvPr id="17" name="Picture 16">
            <a:extLst>
              <a:ext uri="{FF2B5EF4-FFF2-40B4-BE49-F238E27FC236}">
                <a16:creationId xmlns:a16="http://schemas.microsoft.com/office/drawing/2014/main" id="{EDB3CCE8-33C3-F24F-B4C1-88AC1A4E4BE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554820" y="-3220"/>
            <a:ext cx="1605280" cy="616758"/>
          </a:xfrm>
          <a:prstGeom prst="rect">
            <a:avLst/>
          </a:prstGeom>
        </p:spPr>
      </p:pic>
    </p:spTree>
    <p:extLst>
      <p:ext uri="{BB962C8B-B14F-4D97-AF65-F5344CB8AC3E}">
        <p14:creationId xmlns:p14="http://schemas.microsoft.com/office/powerpoint/2010/main" val="3947974441"/>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itle + full width image ">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p>
            <a:r>
              <a:rPr lang="en-US"/>
              <a:t>IBM Quantum / © 2022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5" name="Picture Placeholder">
            <a:extLst>
              <a:ext uri="{FF2B5EF4-FFF2-40B4-BE49-F238E27FC236}">
                <a16:creationId xmlns:a16="http://schemas.microsoft.com/office/drawing/2014/main" id="{4689A64A-A783-D24D-9765-5E12B636FF62}"/>
              </a:ext>
            </a:extLst>
          </p:cNvPr>
          <p:cNvSpPr>
            <a:spLocks noGrp="1"/>
          </p:cNvSpPr>
          <p:nvPr>
            <p:ph type="pic" sz="quarter" idx="12"/>
          </p:nvPr>
        </p:nvSpPr>
        <p:spPr>
          <a:xfrm>
            <a:off x="0" y="1276350"/>
            <a:ext cx="9144000" cy="3867150"/>
          </a:xfrm>
        </p:spPr>
        <p:txBody>
          <a:bodyPr lIns="91440" tIns="91440" rIns="91440" bIns="91440"/>
          <a:lstStyle/>
          <a:p>
            <a:r>
              <a:rPr lang="en-US"/>
              <a:t>Click icon to add picture</a:t>
            </a:r>
            <a:endParaRPr lang="en-US" dirty="0"/>
          </a:p>
        </p:txBody>
      </p:sp>
      <p:sp>
        <p:nvSpPr>
          <p:cNvPr id="6" name="Title 5">
            <a:extLst>
              <a:ext uri="{FF2B5EF4-FFF2-40B4-BE49-F238E27FC236}">
                <a16:creationId xmlns:a16="http://schemas.microsoft.com/office/drawing/2014/main" id="{0DE8E457-FCF1-FB4D-B0AD-3250264B8242}"/>
              </a:ext>
            </a:extLst>
          </p:cNvPr>
          <p:cNvSpPr>
            <a:spLocks noGrp="1"/>
          </p:cNvSpPr>
          <p:nvPr>
            <p:ph type="title"/>
          </p:nvPr>
        </p:nvSpPr>
        <p:spPr>
          <a:xfrm>
            <a:off x="71803158" y="424434"/>
            <a:ext cx="4142232" cy="4294632"/>
          </a:xfrm>
        </p:spPr>
        <p:txBody>
          <a:bodyPr/>
          <a:lstStyle/>
          <a:p>
            <a:r>
              <a:rPr lang="en-US"/>
              <a:t>Click to edit Master title style</a:t>
            </a:r>
          </a:p>
        </p:txBody>
      </p:sp>
      <p:sp>
        <p:nvSpPr>
          <p:cNvPr id="11" name="Text Placeholder 10">
            <a:extLst>
              <a:ext uri="{FF2B5EF4-FFF2-40B4-BE49-F238E27FC236}">
                <a16:creationId xmlns:a16="http://schemas.microsoft.com/office/drawing/2014/main" id="{F721CEEA-2F0E-BC48-998B-4A0A2A47691B}"/>
              </a:ext>
            </a:extLst>
          </p:cNvPr>
          <p:cNvSpPr>
            <a:spLocks noGrp="1"/>
          </p:cNvSpPr>
          <p:nvPr>
            <p:ph type="body" sz="quarter" idx="14" hasCustomPrompt="1"/>
          </p:nvPr>
        </p:nvSpPr>
        <p:spPr>
          <a:xfrm>
            <a:off x="219456" y="173736"/>
            <a:ext cx="4123944" cy="987552"/>
          </a:xfrm>
        </p:spPr>
        <p:txBody>
          <a:bodyPr/>
          <a:lstStyle>
            <a:lvl1pPr>
              <a:defRPr sz="2000"/>
            </a:lvl1pPr>
            <a:lvl2pPr marL="0" indent="0">
              <a:buNone/>
              <a:defRPr/>
            </a:lvl2pPr>
          </a:lstStyle>
          <a:p>
            <a:pPr lvl="0"/>
            <a:r>
              <a:rPr lang="en-US" dirty="0"/>
              <a:t>Title + image below</a:t>
            </a:r>
          </a:p>
        </p:txBody>
      </p:sp>
      <p:pic>
        <p:nvPicPr>
          <p:cNvPr id="12" name="Picture 11">
            <a:extLst>
              <a:ext uri="{FF2B5EF4-FFF2-40B4-BE49-F238E27FC236}">
                <a16:creationId xmlns:a16="http://schemas.microsoft.com/office/drawing/2014/main" id="{F57CD09D-1912-4D47-BBB5-FE17D9C3F1D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554820" y="-3220"/>
            <a:ext cx="1605280" cy="616758"/>
          </a:xfrm>
          <a:prstGeom prst="rect">
            <a:avLst/>
          </a:prstGeom>
        </p:spPr>
      </p:pic>
    </p:spTree>
    <p:extLst>
      <p:ext uri="{BB962C8B-B14F-4D97-AF65-F5344CB8AC3E}">
        <p14:creationId xmlns:p14="http://schemas.microsoft.com/office/powerpoint/2010/main" val="2936228011"/>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itle + content right">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210312" y="201168"/>
            <a:ext cx="4142232" cy="4294632"/>
          </a:xfrm>
        </p:spPr>
        <p:txBody>
          <a:bodyPr/>
          <a:lstStyle/>
          <a:p>
            <a:r>
              <a:rPr lang="en-US" dirty="0"/>
              <a:t>Title + content right</a:t>
            </a:r>
          </a:p>
        </p:txBody>
      </p:sp>
      <p:sp>
        <p:nvSpPr>
          <p:cNvPr id="6" name="Text Placeholder"/>
          <p:cNvSpPr>
            <a:spLocks noGrp="1"/>
          </p:cNvSpPr>
          <p:nvPr>
            <p:ph type="body" sz="quarter" idx="12"/>
          </p:nvPr>
        </p:nvSpPr>
        <p:spPr>
          <a:xfrm>
            <a:off x="4791456" y="201168"/>
            <a:ext cx="4123944" cy="4294632"/>
          </a:xfrm>
        </p:spPr>
        <p:txBody>
          <a:bodyPr/>
          <a:lstStyle>
            <a:lvl5pPr marL="915299" indent="-285750">
              <a:defRPr lang="en-US" sz="1400" dirty="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IBM Quantum / © 2022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714331240"/>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1_Title + 1 column">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210311" y="201168"/>
            <a:ext cx="6437623" cy="804672"/>
          </a:xfrm>
        </p:spPr>
        <p:txBody>
          <a:bodyPr/>
          <a:lstStyle>
            <a:lvl1pPr>
              <a:defRPr/>
            </a:lvl1pPr>
          </a:lstStyle>
          <a:p>
            <a:r>
              <a:rPr lang="en-US" dirty="0"/>
              <a:t>Title + 1 column</a:t>
            </a:r>
          </a:p>
        </p:txBody>
      </p:sp>
      <p:sp>
        <p:nvSpPr>
          <p:cNvPr id="6" name="Text Placeholder"/>
          <p:cNvSpPr>
            <a:spLocks noGrp="1"/>
          </p:cNvSpPr>
          <p:nvPr>
            <p:ph type="body" sz="quarter" idx="12"/>
          </p:nvPr>
        </p:nvSpPr>
        <p:spPr>
          <a:xfrm>
            <a:off x="219456" y="1243584"/>
            <a:ext cx="8705269" cy="3252216"/>
          </a:xfrm>
        </p:spPr>
        <p:txBody>
          <a:bodyPr/>
          <a:lstStyle>
            <a:lvl5pPr marL="915299" indent="-285750">
              <a:defRPr lang="en-US" sz="1400" dirty="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IBM Quantum / © 2022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pic>
        <p:nvPicPr>
          <p:cNvPr id="7" name="Picture 6">
            <a:extLst>
              <a:ext uri="{FF2B5EF4-FFF2-40B4-BE49-F238E27FC236}">
                <a16:creationId xmlns:a16="http://schemas.microsoft.com/office/drawing/2014/main" id="{FAC4EC2A-3331-2F49-83D7-3DCDA8B9B9F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554820" y="-3220"/>
            <a:ext cx="1605280" cy="616758"/>
          </a:xfrm>
          <a:prstGeom prst="rect">
            <a:avLst/>
          </a:prstGeom>
        </p:spPr>
      </p:pic>
    </p:spTree>
    <p:extLst>
      <p:ext uri="{BB962C8B-B14F-4D97-AF65-F5344CB8AC3E}">
        <p14:creationId xmlns:p14="http://schemas.microsoft.com/office/powerpoint/2010/main" val="2953163897"/>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 2 columns (1/2 - 1/2)">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210311" y="201168"/>
            <a:ext cx="6437623" cy="804672"/>
          </a:xfrm>
        </p:spPr>
        <p:txBody>
          <a:bodyPr/>
          <a:lstStyle>
            <a:lvl1pPr>
              <a:defRPr/>
            </a:lvl1pPr>
          </a:lstStyle>
          <a:p>
            <a:r>
              <a:rPr lang="en-US" dirty="0"/>
              <a:t>Title + 2 columns (½ - ½)</a:t>
            </a:r>
          </a:p>
        </p:txBody>
      </p:sp>
      <p:sp>
        <p:nvSpPr>
          <p:cNvPr id="7" name="Content Placeholder"/>
          <p:cNvSpPr>
            <a:spLocks noGrp="1"/>
          </p:cNvSpPr>
          <p:nvPr>
            <p:ph sz="quarter" idx="13"/>
          </p:nvPr>
        </p:nvSpPr>
        <p:spPr>
          <a:xfrm>
            <a:off x="4791456" y="1243584"/>
            <a:ext cx="4123944" cy="3252216"/>
          </a:xfrm>
        </p:spPr>
        <p:txBody>
          <a:bodyPr/>
          <a:lstStyle>
            <a:lvl1pPr>
              <a:defRPr sz="1400"/>
            </a:lvl1pPr>
          </a:lstStyle>
          <a:p>
            <a:pPr lvl="0"/>
            <a:r>
              <a:rPr lang="en-US"/>
              <a:t>Click to edit Master text styles</a:t>
            </a:r>
          </a:p>
        </p:txBody>
      </p:sp>
      <p:sp>
        <p:nvSpPr>
          <p:cNvPr id="6" name="Text Placeholder"/>
          <p:cNvSpPr>
            <a:spLocks noGrp="1"/>
          </p:cNvSpPr>
          <p:nvPr>
            <p:ph type="body" sz="quarter" idx="12"/>
          </p:nvPr>
        </p:nvSpPr>
        <p:spPr>
          <a:xfrm>
            <a:off x="219456" y="1243584"/>
            <a:ext cx="4123944" cy="3252216"/>
          </a:xfrm>
        </p:spPr>
        <p:txBody>
          <a:bodyPr/>
          <a:lstStyle>
            <a:lvl5pPr marL="915299" indent="-285750">
              <a:defRPr lang="en-US" sz="1400" dirty="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IBM Quantum / © 2022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pic>
        <p:nvPicPr>
          <p:cNvPr id="8" name="Picture 7">
            <a:extLst>
              <a:ext uri="{FF2B5EF4-FFF2-40B4-BE49-F238E27FC236}">
                <a16:creationId xmlns:a16="http://schemas.microsoft.com/office/drawing/2014/main" id="{978F0CCF-A937-E443-A6FB-F8B14F44A44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554820" y="-3220"/>
            <a:ext cx="1605280" cy="616758"/>
          </a:xfrm>
          <a:prstGeom prst="rect">
            <a:avLst/>
          </a:prstGeom>
        </p:spPr>
      </p:pic>
    </p:spTree>
    <p:extLst>
      <p:ext uri="{BB962C8B-B14F-4D97-AF65-F5344CB8AC3E}">
        <p14:creationId xmlns:p14="http://schemas.microsoft.com/office/powerpoint/2010/main" val="507439468"/>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 2 columns (1/4 - 3/4)">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210312" y="201168"/>
            <a:ext cx="6419088" cy="804672"/>
          </a:xfrm>
        </p:spPr>
        <p:txBody>
          <a:bodyPr/>
          <a:lstStyle>
            <a:lvl1pPr>
              <a:defRPr/>
            </a:lvl1pPr>
          </a:lstStyle>
          <a:p>
            <a:r>
              <a:rPr lang="en-US" dirty="0"/>
              <a:t>Title + 2 columns (¼ - ¾)</a:t>
            </a:r>
          </a:p>
        </p:txBody>
      </p:sp>
      <p:sp>
        <p:nvSpPr>
          <p:cNvPr id="6" name="Text Placeholder 1"/>
          <p:cNvSpPr>
            <a:spLocks noGrp="1"/>
          </p:cNvSpPr>
          <p:nvPr>
            <p:ph type="body" sz="quarter" idx="12"/>
          </p:nvPr>
        </p:nvSpPr>
        <p:spPr>
          <a:xfrm>
            <a:off x="219456" y="1243584"/>
            <a:ext cx="1837944" cy="3252216"/>
          </a:xfrm>
        </p:spPr>
        <p:txBody>
          <a:bodyPr/>
          <a:lstStyle>
            <a:lvl5pPr marL="915299" indent="-285750">
              <a:defRPr lang="en-US" sz="1400" dirty="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IBM Quantum / © 2022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9" name="Content Placeholder">
            <a:extLst>
              <a:ext uri="{FF2B5EF4-FFF2-40B4-BE49-F238E27FC236}">
                <a16:creationId xmlns:a16="http://schemas.microsoft.com/office/drawing/2014/main" id="{F7249840-2394-A649-8C84-9EF12C95BA1B}"/>
              </a:ext>
            </a:extLst>
          </p:cNvPr>
          <p:cNvSpPr>
            <a:spLocks noGrp="1"/>
          </p:cNvSpPr>
          <p:nvPr>
            <p:ph sz="quarter" idx="13"/>
          </p:nvPr>
        </p:nvSpPr>
        <p:spPr>
          <a:xfrm>
            <a:off x="2505456" y="1243584"/>
            <a:ext cx="6400800" cy="3252216"/>
          </a:xfrm>
        </p:spPr>
        <p:txBody>
          <a:bodyPr/>
          <a:lstStyle>
            <a:lvl5pPr marL="915299" indent="-285750">
              <a:defRPr lang="en-US" sz="1400" dirty="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0" name="Picture 9">
            <a:extLst>
              <a:ext uri="{FF2B5EF4-FFF2-40B4-BE49-F238E27FC236}">
                <a16:creationId xmlns:a16="http://schemas.microsoft.com/office/drawing/2014/main" id="{81D5E6BF-59B9-B34B-BF38-33B20B0A1BA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554820" y="-3220"/>
            <a:ext cx="1605280" cy="616758"/>
          </a:xfrm>
          <a:prstGeom prst="rect">
            <a:avLst/>
          </a:prstGeom>
        </p:spPr>
      </p:pic>
    </p:spTree>
    <p:extLst>
      <p:ext uri="{BB962C8B-B14F-4D97-AF65-F5344CB8AC3E}">
        <p14:creationId xmlns:p14="http://schemas.microsoft.com/office/powerpoint/2010/main" val="274254129"/>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 3 columns (1/4 - 1/2)">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210312" y="201168"/>
            <a:ext cx="6419088" cy="804672"/>
          </a:xfrm>
        </p:spPr>
        <p:txBody>
          <a:bodyPr/>
          <a:lstStyle>
            <a:lvl1pPr>
              <a:defRPr/>
            </a:lvl1pPr>
          </a:lstStyle>
          <a:p>
            <a:r>
              <a:rPr lang="en-US" dirty="0"/>
              <a:t>Title + 3 columns (¼ - ¼ - ½) </a:t>
            </a:r>
          </a:p>
        </p:txBody>
      </p:sp>
      <p:sp>
        <p:nvSpPr>
          <p:cNvPr id="6" name="Text Placeholder 1"/>
          <p:cNvSpPr>
            <a:spLocks noGrp="1"/>
          </p:cNvSpPr>
          <p:nvPr>
            <p:ph type="body" sz="quarter" idx="12"/>
          </p:nvPr>
        </p:nvSpPr>
        <p:spPr>
          <a:xfrm>
            <a:off x="219456" y="1243584"/>
            <a:ext cx="1837944" cy="3252216"/>
          </a:xfrm>
        </p:spPr>
        <p:txBody>
          <a:bodyPr/>
          <a:lstStyle>
            <a:lvl5pPr marL="915299" indent="-285750">
              <a:defRPr lang="en-US" sz="1400" dirty="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
          <p:cNvSpPr>
            <a:spLocks noGrp="1"/>
          </p:cNvSpPr>
          <p:nvPr>
            <p:ph type="body" sz="quarter" idx="13" hasCustomPrompt="1"/>
          </p:nvPr>
        </p:nvSpPr>
        <p:spPr>
          <a:xfrm>
            <a:off x="2505456" y="1243584"/>
            <a:ext cx="1837944" cy="3252216"/>
          </a:xfrm>
        </p:spPr>
        <p:txBody>
          <a:bodyPr/>
          <a:lstStyle/>
          <a:p>
            <a:pPr lvl="0"/>
            <a:r>
              <a:rPr lang="en-US" dirty="0"/>
              <a:t>Optional 2nd </a:t>
            </a:r>
          </a:p>
        </p:txBody>
      </p:sp>
      <p:sp>
        <p:nvSpPr>
          <p:cNvPr id="3" name="Footer Placeholder"/>
          <p:cNvSpPr>
            <a:spLocks noGrp="1"/>
          </p:cNvSpPr>
          <p:nvPr>
            <p:ph type="ftr" sz="quarter" idx="10"/>
          </p:nvPr>
        </p:nvSpPr>
        <p:spPr/>
        <p:txBody>
          <a:bodyPr/>
          <a:lstStyle/>
          <a:p>
            <a:r>
              <a:rPr lang="en-US"/>
              <a:t>IBM Quantum / © 2022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11" name="Content Placeholder">
            <a:extLst>
              <a:ext uri="{FF2B5EF4-FFF2-40B4-BE49-F238E27FC236}">
                <a16:creationId xmlns:a16="http://schemas.microsoft.com/office/drawing/2014/main" id="{28498EF9-40E8-9442-BA1B-A45C4AF83CB5}"/>
              </a:ext>
            </a:extLst>
          </p:cNvPr>
          <p:cNvSpPr>
            <a:spLocks noGrp="1"/>
          </p:cNvSpPr>
          <p:nvPr>
            <p:ph sz="quarter" idx="14"/>
          </p:nvPr>
        </p:nvSpPr>
        <p:spPr>
          <a:xfrm>
            <a:off x="4791456" y="1243584"/>
            <a:ext cx="4123944" cy="3252216"/>
          </a:xfrm>
        </p:spPr>
        <p:txBody>
          <a:bodyPr/>
          <a:lstStyle>
            <a:lvl1pPr>
              <a:defRPr sz="1400"/>
            </a:lvl1pPr>
          </a:lstStyle>
          <a:p>
            <a:pPr lvl="0"/>
            <a:r>
              <a:rPr lang="en-US"/>
              <a:t>Click to edit Master text styles</a:t>
            </a:r>
          </a:p>
        </p:txBody>
      </p:sp>
      <p:pic>
        <p:nvPicPr>
          <p:cNvPr id="9" name="Picture 8">
            <a:extLst>
              <a:ext uri="{FF2B5EF4-FFF2-40B4-BE49-F238E27FC236}">
                <a16:creationId xmlns:a16="http://schemas.microsoft.com/office/drawing/2014/main" id="{7CD126F8-5E18-E040-A49A-773E7C50111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554820" y="-3220"/>
            <a:ext cx="1605280" cy="616758"/>
          </a:xfrm>
          <a:prstGeom prst="rect">
            <a:avLst/>
          </a:prstGeom>
        </p:spPr>
      </p:pic>
    </p:spTree>
    <p:extLst>
      <p:ext uri="{BB962C8B-B14F-4D97-AF65-F5344CB8AC3E}">
        <p14:creationId xmlns:p14="http://schemas.microsoft.com/office/powerpoint/2010/main" val="109439325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Xlg text / fact + image">
    <p:spTree>
      <p:nvGrpSpPr>
        <p:cNvPr id="1" name=""/>
        <p:cNvGrpSpPr/>
        <p:nvPr/>
      </p:nvGrpSpPr>
      <p:grpSpPr>
        <a:xfrm>
          <a:off x="0" y="0"/>
          <a:ext cx="0" cy="0"/>
          <a:chOff x="0" y="0"/>
          <a:chExt cx="0" cy="0"/>
        </a:xfrm>
      </p:grpSpPr>
      <p:sp>
        <p:nvSpPr>
          <p:cNvPr id="171" name="Image"/>
          <p:cNvSpPr>
            <a:spLocks noGrp="1"/>
          </p:cNvSpPr>
          <p:nvPr>
            <p:ph type="pic" sz="quarter" idx="21"/>
          </p:nvPr>
        </p:nvSpPr>
        <p:spPr>
          <a:xfrm>
            <a:off x="7446951" y="244431"/>
            <a:ext cx="1453997" cy="206793"/>
          </a:xfrm>
          <a:prstGeom prst="rect">
            <a:avLst/>
          </a:prstGeom>
        </p:spPr>
        <p:txBody>
          <a:bodyPr lIns="91439" tIns="45719" rIns="91439" bIns="45719"/>
          <a:lstStyle/>
          <a:p>
            <a:endParaRPr/>
          </a:p>
        </p:txBody>
      </p:sp>
      <p:sp>
        <p:nvSpPr>
          <p:cNvPr id="172" name="Body Level One…"/>
          <p:cNvSpPr txBox="1">
            <a:spLocks noGrp="1"/>
          </p:cNvSpPr>
          <p:nvPr>
            <p:ph type="body" sz="half" idx="1"/>
          </p:nvPr>
        </p:nvSpPr>
        <p:spPr>
          <a:xfrm>
            <a:off x="165744" y="902305"/>
            <a:ext cx="4158588" cy="4020550"/>
          </a:xfrm>
          <a:prstGeom prst="rect">
            <a:avLst/>
          </a:prstGeom>
        </p:spPr>
        <p:txBody>
          <a:bodyPr>
            <a:normAutofit/>
          </a:bodyPr>
          <a:lstStyle>
            <a:lvl1pPr>
              <a:defRPr sz="9200" b="1">
                <a:solidFill>
                  <a:srgbClr val="82CFFF"/>
                </a:solidFill>
              </a:defRPr>
            </a:lvl1pPr>
            <a:lvl2pPr marL="1139408" indent="-1141693">
              <a:defRPr sz="9200" b="1">
                <a:solidFill>
                  <a:srgbClr val="82CFFF"/>
                </a:solidFill>
              </a:defRPr>
            </a:lvl2pPr>
            <a:lvl3pPr marL="1310861" indent="-1141693">
              <a:defRPr sz="9200" b="1">
                <a:solidFill>
                  <a:srgbClr val="82CFFF"/>
                </a:solidFill>
              </a:defRPr>
            </a:lvl3pPr>
            <a:lvl4pPr marL="1596614" indent="-1141693">
              <a:defRPr sz="9200" b="1">
                <a:solidFill>
                  <a:srgbClr val="82CFFF"/>
                </a:solidFill>
              </a:defRPr>
            </a:lvl4pPr>
            <a:lvl5pPr marL="1771241" indent="-1141693">
              <a:defRPr sz="9200" b="1">
                <a:solidFill>
                  <a:srgbClr val="82CFFF"/>
                </a:solidFill>
              </a:defRPr>
            </a:lvl5pPr>
          </a:lstStyle>
          <a:p>
            <a:r>
              <a:t>Body Level One</a:t>
            </a:r>
          </a:p>
          <a:p>
            <a:pPr lvl="1"/>
            <a:r>
              <a:t>Body Level Two</a:t>
            </a:r>
          </a:p>
          <a:p>
            <a:pPr lvl="2"/>
            <a:r>
              <a:t>Body Level Three</a:t>
            </a:r>
          </a:p>
          <a:p>
            <a:pPr lvl="3"/>
            <a:r>
              <a:t>Body Level Four</a:t>
            </a:r>
          </a:p>
          <a:p>
            <a:pPr lvl="4"/>
            <a:r>
              <a:t>Body Level Five</a:t>
            </a:r>
          </a:p>
        </p:txBody>
      </p:sp>
      <p:sp>
        <p:nvSpPr>
          <p:cNvPr id="173" name="Title with xlg text + optional 1/2 image"/>
          <p:cNvSpPr txBox="1">
            <a:spLocks noGrp="1"/>
          </p:cNvSpPr>
          <p:nvPr>
            <p:ph type="body" sz="quarter" idx="22"/>
          </p:nvPr>
        </p:nvSpPr>
        <p:spPr>
          <a:xfrm>
            <a:off x="210310" y="169671"/>
            <a:ext cx="4158588" cy="651512"/>
          </a:xfrm>
          <a:prstGeom prst="rect">
            <a:avLst/>
          </a:prstGeom>
        </p:spPr>
        <p:txBody>
          <a:bodyPr>
            <a:normAutofit/>
          </a:bodyPr>
          <a:lstStyle/>
          <a:p>
            <a:pPr>
              <a:defRPr sz="2000"/>
            </a:pPr>
            <a:endParaRPr/>
          </a:p>
        </p:txBody>
      </p:sp>
      <p:sp>
        <p:nvSpPr>
          <p:cNvPr id="174" name="Picture Placeholder"/>
          <p:cNvSpPr>
            <a:spLocks noGrp="1"/>
          </p:cNvSpPr>
          <p:nvPr>
            <p:ph type="pic" idx="23"/>
          </p:nvPr>
        </p:nvSpPr>
        <p:spPr>
          <a:xfrm>
            <a:off x="4568990" y="-2"/>
            <a:ext cx="4572002" cy="5143503"/>
          </a:xfrm>
          <a:prstGeom prst="rect">
            <a:avLst/>
          </a:prstGeom>
        </p:spPr>
        <p:txBody>
          <a:bodyPr lIns="91439" tIns="45719" rIns="91439" bIns="45719"/>
          <a:lstStyle/>
          <a:p>
            <a:endParaRPr/>
          </a:p>
        </p:txBody>
      </p:sp>
      <p:sp>
        <p:nvSpPr>
          <p:cNvPr id="175" name="Footer Placeholder"/>
          <p:cNvSpPr txBox="1"/>
          <p:nvPr/>
        </p:nvSpPr>
        <p:spPr>
          <a:xfrm>
            <a:off x="228666" y="4807742"/>
            <a:ext cx="4114735" cy="127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spAutoFit/>
          </a:bodyPr>
          <a:lstStyle>
            <a:lvl1pPr defTabSz="685990">
              <a:lnSpc>
                <a:spcPct val="100000"/>
              </a:lnSpc>
              <a:defRPr sz="600">
                <a:solidFill>
                  <a:srgbClr val="DCDCDC"/>
                </a:solidFill>
              </a:defRPr>
            </a:lvl1pPr>
          </a:lstStyle>
          <a:p>
            <a:r>
              <a:t>IBM Quantum / © 2021 IBM Corporation</a:t>
            </a:r>
          </a:p>
        </p:txBody>
      </p:sp>
      <p:sp>
        <p:nvSpPr>
          <p:cNvPr id="176" name="Slide Number"/>
          <p:cNvSpPr txBox="1">
            <a:spLocks noGrp="1"/>
          </p:cNvSpPr>
          <p:nvPr>
            <p:ph type="sldNum" sz="quarter" idx="2"/>
          </p:nvPr>
        </p:nvSpPr>
        <p:spPr>
          <a:xfrm>
            <a:off x="8788332" y="4807743"/>
            <a:ext cx="127001" cy="127001"/>
          </a:xfrm>
          <a:prstGeom prst="rect">
            <a:avLst/>
          </a:prstGeom>
        </p:spPr>
        <p:txBody>
          <a:bodyPr/>
          <a:lstStyle>
            <a:lvl1pPr algn="r">
              <a:defRPr sz="600" i="0"/>
            </a:lvl1pPr>
          </a:lstStyle>
          <a:p>
            <a:fld id="{86CB4B4D-7CA3-9044-876B-883B54F8677D}" type="slidenum">
              <a:t>‹#›</a:t>
            </a:fld>
            <a:endParaRPr/>
          </a:p>
        </p:txBody>
      </p:sp>
    </p:spTree>
  </p:cSld>
  <p:clrMapOvr>
    <a:masterClrMapping/>
  </p:clrMapOvr>
  <p:transition spd="med"/>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 4 columns (1/4)">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210312" y="201168"/>
            <a:ext cx="6419088" cy="804672"/>
          </a:xfrm>
        </p:spPr>
        <p:txBody>
          <a:bodyPr/>
          <a:lstStyle/>
          <a:p>
            <a:r>
              <a:rPr lang="en-US" dirty="0"/>
              <a:t>Title + 4 columns (¼)</a:t>
            </a:r>
          </a:p>
        </p:txBody>
      </p:sp>
      <p:sp>
        <p:nvSpPr>
          <p:cNvPr id="6" name="Text Placeholder 1"/>
          <p:cNvSpPr>
            <a:spLocks noGrp="1"/>
          </p:cNvSpPr>
          <p:nvPr>
            <p:ph type="body" sz="quarter" idx="12"/>
          </p:nvPr>
        </p:nvSpPr>
        <p:spPr>
          <a:xfrm>
            <a:off x="219456" y="1243584"/>
            <a:ext cx="1837944" cy="3252216"/>
          </a:xfrm>
        </p:spPr>
        <p:txBody>
          <a:bodyPr/>
          <a:lstStyle>
            <a:lvl5pPr marL="915299" indent="-285750">
              <a:defRPr lang="en-US" sz="1400" dirty="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
          <p:cNvSpPr>
            <a:spLocks noGrp="1"/>
          </p:cNvSpPr>
          <p:nvPr>
            <p:ph type="body" sz="quarter" idx="13" hasCustomPrompt="1"/>
          </p:nvPr>
        </p:nvSpPr>
        <p:spPr>
          <a:xfrm>
            <a:off x="2505456" y="1243584"/>
            <a:ext cx="1837944" cy="3252216"/>
          </a:xfrm>
        </p:spPr>
        <p:txBody>
          <a:bodyPr/>
          <a:lstStyle/>
          <a:p>
            <a:pPr lvl="0"/>
            <a:r>
              <a:rPr lang="en-US" dirty="0"/>
              <a:t>Optional 2nd </a:t>
            </a:r>
          </a:p>
        </p:txBody>
      </p:sp>
      <p:sp>
        <p:nvSpPr>
          <p:cNvPr id="10" name="Text Placeholder 3"/>
          <p:cNvSpPr>
            <a:spLocks noGrp="1"/>
          </p:cNvSpPr>
          <p:nvPr>
            <p:ph type="body" sz="quarter" idx="14" hasCustomPrompt="1"/>
          </p:nvPr>
        </p:nvSpPr>
        <p:spPr>
          <a:xfrm>
            <a:off x="4791456" y="1243584"/>
            <a:ext cx="1837944" cy="3252216"/>
          </a:xfrm>
        </p:spPr>
        <p:txBody>
          <a:bodyPr/>
          <a:lstStyle/>
          <a:p>
            <a:pPr lvl="0"/>
            <a:r>
              <a:rPr lang="en-US" dirty="0"/>
              <a:t>Optional 3rd</a:t>
            </a:r>
          </a:p>
        </p:txBody>
      </p:sp>
      <p:sp>
        <p:nvSpPr>
          <p:cNvPr id="12" name="Text Placeholder 4"/>
          <p:cNvSpPr>
            <a:spLocks noGrp="1"/>
          </p:cNvSpPr>
          <p:nvPr>
            <p:ph type="body" sz="quarter" idx="15" hasCustomPrompt="1"/>
          </p:nvPr>
        </p:nvSpPr>
        <p:spPr>
          <a:xfrm>
            <a:off x="7086600" y="1243584"/>
            <a:ext cx="1837944" cy="3252216"/>
          </a:xfrm>
        </p:spPr>
        <p:txBody>
          <a:bodyPr/>
          <a:lstStyle/>
          <a:p>
            <a:pPr lvl="0"/>
            <a:r>
              <a:rPr lang="en-US" dirty="0"/>
              <a:t>Optional 4th</a:t>
            </a:r>
          </a:p>
        </p:txBody>
      </p:sp>
      <p:sp>
        <p:nvSpPr>
          <p:cNvPr id="3" name="Footer Placeholder"/>
          <p:cNvSpPr>
            <a:spLocks noGrp="1"/>
          </p:cNvSpPr>
          <p:nvPr>
            <p:ph type="ftr" sz="quarter" idx="10"/>
          </p:nvPr>
        </p:nvSpPr>
        <p:spPr/>
        <p:txBody>
          <a:bodyPr/>
          <a:lstStyle/>
          <a:p>
            <a:r>
              <a:rPr lang="en-US"/>
              <a:t>IBM Quantum / © 2022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pic>
        <p:nvPicPr>
          <p:cNvPr id="13" name="Picture 12">
            <a:extLst>
              <a:ext uri="{FF2B5EF4-FFF2-40B4-BE49-F238E27FC236}">
                <a16:creationId xmlns:a16="http://schemas.microsoft.com/office/drawing/2014/main" id="{EE416F5B-7A52-2146-8678-DF09FD3E8E7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554820" y="-3220"/>
            <a:ext cx="1605280" cy="616758"/>
          </a:xfrm>
          <a:prstGeom prst="rect">
            <a:avLst/>
          </a:prstGeom>
        </p:spPr>
      </p:pic>
    </p:spTree>
    <p:extLst>
      <p:ext uri="{BB962C8B-B14F-4D97-AF65-F5344CB8AC3E}">
        <p14:creationId xmlns:p14="http://schemas.microsoft.com/office/powerpoint/2010/main" val="3541629961"/>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 + 4 columns (with numbers)">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210312" y="201168"/>
            <a:ext cx="6409944" cy="804672"/>
          </a:xfrm>
        </p:spPr>
        <p:txBody>
          <a:bodyPr/>
          <a:lstStyle/>
          <a:p>
            <a:r>
              <a:rPr lang="en-US" dirty="0"/>
              <a:t>Title + 4 columns (¼) with number or pictogram space</a:t>
            </a:r>
          </a:p>
        </p:txBody>
      </p:sp>
      <p:sp>
        <p:nvSpPr>
          <p:cNvPr id="6" name="Text Placeholder 1"/>
          <p:cNvSpPr>
            <a:spLocks noGrp="1"/>
          </p:cNvSpPr>
          <p:nvPr>
            <p:ph type="body" sz="quarter" idx="12"/>
          </p:nvPr>
        </p:nvSpPr>
        <p:spPr>
          <a:xfrm>
            <a:off x="219456" y="1929384"/>
            <a:ext cx="1837944" cy="2384898"/>
          </a:xfrm>
        </p:spPr>
        <p:txBody>
          <a:bodyPr/>
          <a:lstStyle>
            <a:lvl5pPr marL="915299" indent="-285750">
              <a:defRPr lang="en-US" sz="1400" dirty="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
          <p:cNvSpPr>
            <a:spLocks noGrp="1"/>
          </p:cNvSpPr>
          <p:nvPr>
            <p:ph type="body" sz="quarter" idx="13" hasCustomPrompt="1"/>
          </p:nvPr>
        </p:nvSpPr>
        <p:spPr>
          <a:xfrm>
            <a:off x="2500884" y="1930400"/>
            <a:ext cx="1837944" cy="2384899"/>
          </a:xfrm>
        </p:spPr>
        <p:txBody>
          <a:bodyPr/>
          <a:lstStyle/>
          <a:p>
            <a:pPr lvl="0"/>
            <a:r>
              <a:rPr lang="en-US" dirty="0"/>
              <a:t>Optional 2nd </a:t>
            </a:r>
          </a:p>
        </p:txBody>
      </p:sp>
      <p:sp>
        <p:nvSpPr>
          <p:cNvPr id="10" name="Text Placeholder 3"/>
          <p:cNvSpPr>
            <a:spLocks noGrp="1"/>
          </p:cNvSpPr>
          <p:nvPr>
            <p:ph type="body" sz="quarter" idx="14" hasCustomPrompt="1"/>
          </p:nvPr>
        </p:nvSpPr>
        <p:spPr>
          <a:xfrm>
            <a:off x="4791456" y="1929384"/>
            <a:ext cx="1837944" cy="2384900"/>
          </a:xfrm>
        </p:spPr>
        <p:txBody>
          <a:bodyPr/>
          <a:lstStyle/>
          <a:p>
            <a:pPr lvl="0"/>
            <a:r>
              <a:rPr lang="en-US" dirty="0"/>
              <a:t>Optional 3rd</a:t>
            </a:r>
          </a:p>
        </p:txBody>
      </p:sp>
      <p:sp>
        <p:nvSpPr>
          <p:cNvPr id="12" name="Text Placeholder 4"/>
          <p:cNvSpPr>
            <a:spLocks noGrp="1"/>
          </p:cNvSpPr>
          <p:nvPr>
            <p:ph type="body" sz="quarter" idx="15" hasCustomPrompt="1"/>
          </p:nvPr>
        </p:nvSpPr>
        <p:spPr>
          <a:xfrm>
            <a:off x="7086600" y="1930399"/>
            <a:ext cx="1837944" cy="2384900"/>
          </a:xfrm>
        </p:spPr>
        <p:txBody>
          <a:bodyPr/>
          <a:lstStyle/>
          <a:p>
            <a:pPr lvl="0"/>
            <a:r>
              <a:rPr lang="en-US" dirty="0"/>
              <a:t>Optional 4th</a:t>
            </a:r>
          </a:p>
        </p:txBody>
      </p:sp>
      <p:sp>
        <p:nvSpPr>
          <p:cNvPr id="3" name="Footer Placeholder"/>
          <p:cNvSpPr>
            <a:spLocks noGrp="1"/>
          </p:cNvSpPr>
          <p:nvPr>
            <p:ph type="ftr" sz="quarter" idx="10"/>
          </p:nvPr>
        </p:nvSpPr>
        <p:spPr/>
        <p:txBody>
          <a:bodyPr/>
          <a:lstStyle/>
          <a:p>
            <a:r>
              <a:rPr lang="en-US"/>
              <a:t>IBM Quantum / © 2022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9" name="Text Placeholder 1">
            <a:extLst>
              <a:ext uri="{FF2B5EF4-FFF2-40B4-BE49-F238E27FC236}">
                <a16:creationId xmlns:a16="http://schemas.microsoft.com/office/drawing/2014/main" id="{98802FAD-6C13-8842-9D68-EBEF9892F4CA}"/>
              </a:ext>
            </a:extLst>
          </p:cNvPr>
          <p:cNvSpPr>
            <a:spLocks noGrp="1"/>
          </p:cNvSpPr>
          <p:nvPr>
            <p:ph type="body" sz="quarter" idx="16" hasCustomPrompt="1"/>
          </p:nvPr>
        </p:nvSpPr>
        <p:spPr>
          <a:xfrm>
            <a:off x="228666" y="1289050"/>
            <a:ext cx="763296" cy="460715"/>
          </a:xfrm>
        </p:spPr>
        <p:txBody>
          <a:bodyPr/>
          <a:lstStyle>
            <a:lvl1pPr>
              <a:defRPr sz="2800" b="1">
                <a:solidFill>
                  <a:schemeClr val="accent4"/>
                </a:solidFill>
              </a:defRPr>
            </a:lvl1pPr>
          </a:lstStyle>
          <a:p>
            <a:pPr lvl="0"/>
            <a:r>
              <a:rPr lang="en-US" dirty="0"/>
              <a:t>1</a:t>
            </a:r>
          </a:p>
        </p:txBody>
      </p:sp>
      <p:sp>
        <p:nvSpPr>
          <p:cNvPr id="11" name="Text Placeholder 1">
            <a:extLst>
              <a:ext uri="{FF2B5EF4-FFF2-40B4-BE49-F238E27FC236}">
                <a16:creationId xmlns:a16="http://schemas.microsoft.com/office/drawing/2014/main" id="{432D1B43-E0F6-4246-9ED3-5AF9DAAA1D0C}"/>
              </a:ext>
            </a:extLst>
          </p:cNvPr>
          <p:cNvSpPr>
            <a:spLocks noGrp="1"/>
          </p:cNvSpPr>
          <p:nvPr>
            <p:ph type="body" sz="quarter" idx="17" hasCustomPrompt="1"/>
          </p:nvPr>
        </p:nvSpPr>
        <p:spPr>
          <a:xfrm>
            <a:off x="2514666" y="1303009"/>
            <a:ext cx="763296" cy="460715"/>
          </a:xfrm>
        </p:spPr>
        <p:txBody>
          <a:bodyPr/>
          <a:lstStyle>
            <a:lvl1pPr>
              <a:defRPr sz="2800" b="1">
                <a:solidFill>
                  <a:schemeClr val="accent4"/>
                </a:solidFill>
              </a:defRPr>
            </a:lvl1pPr>
          </a:lstStyle>
          <a:p>
            <a:pPr lvl="0"/>
            <a:r>
              <a:rPr lang="en-US" dirty="0"/>
              <a:t>2</a:t>
            </a:r>
          </a:p>
        </p:txBody>
      </p:sp>
      <p:sp>
        <p:nvSpPr>
          <p:cNvPr id="13" name="Text Placeholder 1">
            <a:extLst>
              <a:ext uri="{FF2B5EF4-FFF2-40B4-BE49-F238E27FC236}">
                <a16:creationId xmlns:a16="http://schemas.microsoft.com/office/drawing/2014/main" id="{AAC37EE1-F1D4-9045-9E89-26832C0CF036}"/>
              </a:ext>
            </a:extLst>
          </p:cNvPr>
          <p:cNvSpPr>
            <a:spLocks noGrp="1"/>
          </p:cNvSpPr>
          <p:nvPr>
            <p:ph type="body" sz="quarter" idx="18" hasCustomPrompt="1"/>
          </p:nvPr>
        </p:nvSpPr>
        <p:spPr>
          <a:xfrm>
            <a:off x="4800666" y="1303008"/>
            <a:ext cx="763296" cy="460715"/>
          </a:xfrm>
        </p:spPr>
        <p:txBody>
          <a:bodyPr/>
          <a:lstStyle>
            <a:lvl1pPr>
              <a:defRPr sz="2800" b="1">
                <a:solidFill>
                  <a:schemeClr val="accent4"/>
                </a:solidFill>
              </a:defRPr>
            </a:lvl1pPr>
          </a:lstStyle>
          <a:p>
            <a:pPr lvl="0"/>
            <a:r>
              <a:rPr lang="en-US" dirty="0"/>
              <a:t>3</a:t>
            </a:r>
          </a:p>
        </p:txBody>
      </p:sp>
      <p:sp>
        <p:nvSpPr>
          <p:cNvPr id="14" name="Text Placeholder 1">
            <a:extLst>
              <a:ext uri="{FF2B5EF4-FFF2-40B4-BE49-F238E27FC236}">
                <a16:creationId xmlns:a16="http://schemas.microsoft.com/office/drawing/2014/main" id="{28AA39A6-3821-7B4E-BC00-3420DFF4E176}"/>
              </a:ext>
            </a:extLst>
          </p:cNvPr>
          <p:cNvSpPr>
            <a:spLocks noGrp="1"/>
          </p:cNvSpPr>
          <p:nvPr>
            <p:ph type="body" sz="quarter" idx="19" hasCustomPrompt="1"/>
          </p:nvPr>
        </p:nvSpPr>
        <p:spPr>
          <a:xfrm>
            <a:off x="7086600" y="1285916"/>
            <a:ext cx="763296" cy="460715"/>
          </a:xfrm>
        </p:spPr>
        <p:txBody>
          <a:bodyPr/>
          <a:lstStyle>
            <a:lvl1pPr>
              <a:defRPr sz="2800" b="1">
                <a:solidFill>
                  <a:schemeClr val="accent4"/>
                </a:solidFill>
              </a:defRPr>
            </a:lvl1pPr>
          </a:lstStyle>
          <a:p>
            <a:pPr lvl="0"/>
            <a:r>
              <a:rPr lang="en-US" dirty="0"/>
              <a:t>4</a:t>
            </a:r>
          </a:p>
        </p:txBody>
      </p:sp>
      <p:pic>
        <p:nvPicPr>
          <p:cNvPr id="15" name="Picture 14">
            <a:extLst>
              <a:ext uri="{FF2B5EF4-FFF2-40B4-BE49-F238E27FC236}">
                <a16:creationId xmlns:a16="http://schemas.microsoft.com/office/drawing/2014/main" id="{8998DFD5-0DEB-FC4C-83C9-6DD845527BF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554820" y="-3220"/>
            <a:ext cx="1605280" cy="616758"/>
          </a:xfrm>
          <a:prstGeom prst="rect">
            <a:avLst/>
          </a:prstGeom>
        </p:spPr>
      </p:pic>
    </p:spTree>
    <p:extLst>
      <p:ext uri="{BB962C8B-B14F-4D97-AF65-F5344CB8AC3E}">
        <p14:creationId xmlns:p14="http://schemas.microsoft.com/office/powerpoint/2010/main" val="3034001487"/>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le + 1 column + image">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210312" y="201168"/>
            <a:ext cx="4142232" cy="804672"/>
          </a:xfrm>
        </p:spPr>
        <p:txBody>
          <a:bodyPr/>
          <a:lstStyle/>
          <a:p>
            <a:r>
              <a:rPr lang="en-US" dirty="0"/>
              <a:t>Title + 1 column + full bleed image </a:t>
            </a:r>
          </a:p>
        </p:txBody>
      </p:sp>
      <p:sp>
        <p:nvSpPr>
          <p:cNvPr id="8" name="Text Placeholder"/>
          <p:cNvSpPr>
            <a:spLocks noGrp="1"/>
          </p:cNvSpPr>
          <p:nvPr>
            <p:ph type="body" sz="quarter" idx="13"/>
          </p:nvPr>
        </p:nvSpPr>
        <p:spPr>
          <a:xfrm>
            <a:off x="219456" y="1243584"/>
            <a:ext cx="4123944" cy="3252216"/>
          </a:xfrm>
        </p:spPr>
        <p:txBody>
          <a:bodyPr/>
          <a:lstStyle>
            <a:lvl5pPr marL="915299" indent="-285750">
              <a:defRPr lang="en-US" sz="1400" dirty="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p:cNvSpPr>
            <a:spLocks noGrp="1"/>
          </p:cNvSpPr>
          <p:nvPr>
            <p:ph type="pic" sz="quarter" idx="14"/>
          </p:nvPr>
        </p:nvSpPr>
        <p:spPr>
          <a:xfrm>
            <a:off x="4572000" y="0"/>
            <a:ext cx="4572000" cy="5143500"/>
          </a:xfrm>
        </p:spPr>
        <p:txBody>
          <a:bodyPr lIns="91440" tIns="91440" rIns="91440" bIns="91440"/>
          <a:lstStyle/>
          <a:p>
            <a:r>
              <a:rPr lang="en-US"/>
              <a:t>Click icon to add picture</a:t>
            </a:r>
            <a:endParaRPr lang="en-US" dirty="0"/>
          </a:p>
        </p:txBody>
      </p:sp>
      <p:sp>
        <p:nvSpPr>
          <p:cNvPr id="3" name="Footer Placeholder"/>
          <p:cNvSpPr>
            <a:spLocks noGrp="1"/>
          </p:cNvSpPr>
          <p:nvPr>
            <p:ph type="ftr" sz="quarter" idx="10"/>
          </p:nvPr>
        </p:nvSpPr>
        <p:spPr/>
        <p:txBody>
          <a:bodyPr/>
          <a:lstStyle/>
          <a:p>
            <a:r>
              <a:rPr lang="en-US"/>
              <a:t>IBM Quantum / © 2022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pic>
        <p:nvPicPr>
          <p:cNvPr id="10" name="Picture 9">
            <a:extLst>
              <a:ext uri="{FF2B5EF4-FFF2-40B4-BE49-F238E27FC236}">
                <a16:creationId xmlns:a16="http://schemas.microsoft.com/office/drawing/2014/main" id="{E8846C6D-86C7-0B4C-9F26-55C25A7FBD3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554820" y="-3220"/>
            <a:ext cx="1605280" cy="616758"/>
          </a:xfrm>
          <a:prstGeom prst="rect">
            <a:avLst/>
          </a:prstGeom>
        </p:spPr>
      </p:pic>
    </p:spTree>
    <p:extLst>
      <p:ext uri="{BB962C8B-B14F-4D97-AF65-F5344CB8AC3E}">
        <p14:creationId xmlns:p14="http://schemas.microsoft.com/office/powerpoint/2010/main" val="388751039"/>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 2 column + image">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210312" y="201168"/>
            <a:ext cx="4142232" cy="804672"/>
          </a:xfrm>
        </p:spPr>
        <p:txBody>
          <a:bodyPr/>
          <a:lstStyle/>
          <a:p>
            <a:r>
              <a:rPr lang="en-US" dirty="0"/>
              <a:t>Title + 2 column + full bleed image </a:t>
            </a:r>
          </a:p>
        </p:txBody>
      </p:sp>
      <p:sp>
        <p:nvSpPr>
          <p:cNvPr id="8" name="Text Placeholder"/>
          <p:cNvSpPr>
            <a:spLocks noGrp="1"/>
          </p:cNvSpPr>
          <p:nvPr>
            <p:ph type="body" sz="quarter" idx="13"/>
          </p:nvPr>
        </p:nvSpPr>
        <p:spPr>
          <a:xfrm>
            <a:off x="219456" y="1243584"/>
            <a:ext cx="1837944" cy="3252216"/>
          </a:xfrm>
        </p:spPr>
        <p:txBody>
          <a:bodyPr/>
          <a:lstStyle>
            <a:lvl5pPr marL="915299" indent="-285750">
              <a:defRPr lang="en-US" sz="1400" dirty="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p:cNvSpPr>
            <a:spLocks noGrp="1"/>
          </p:cNvSpPr>
          <p:nvPr>
            <p:ph type="pic" sz="quarter" idx="14"/>
          </p:nvPr>
        </p:nvSpPr>
        <p:spPr>
          <a:xfrm>
            <a:off x="4572000" y="0"/>
            <a:ext cx="4572000" cy="5143500"/>
          </a:xfrm>
        </p:spPr>
        <p:txBody>
          <a:bodyPr lIns="91440" tIns="91440" rIns="91440" bIns="91440"/>
          <a:lstStyle/>
          <a:p>
            <a:r>
              <a:rPr lang="en-US"/>
              <a:t>Click icon to add picture</a:t>
            </a:r>
            <a:endParaRPr lang="en-US" dirty="0"/>
          </a:p>
        </p:txBody>
      </p:sp>
      <p:sp>
        <p:nvSpPr>
          <p:cNvPr id="3" name="Footer Placeholder"/>
          <p:cNvSpPr>
            <a:spLocks noGrp="1"/>
          </p:cNvSpPr>
          <p:nvPr>
            <p:ph type="ftr" sz="quarter" idx="10"/>
          </p:nvPr>
        </p:nvSpPr>
        <p:spPr/>
        <p:txBody>
          <a:bodyPr/>
          <a:lstStyle/>
          <a:p>
            <a:r>
              <a:rPr lang="en-US"/>
              <a:t>IBM Quantum / © 2022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10" name="Text Placeholder 9">
            <a:extLst>
              <a:ext uri="{FF2B5EF4-FFF2-40B4-BE49-F238E27FC236}">
                <a16:creationId xmlns:a16="http://schemas.microsoft.com/office/drawing/2014/main" id="{7EA6A383-07D5-524B-BF7F-0F76981746B1}"/>
              </a:ext>
            </a:extLst>
          </p:cNvPr>
          <p:cNvSpPr>
            <a:spLocks noGrp="1"/>
          </p:cNvSpPr>
          <p:nvPr>
            <p:ph type="body" sz="quarter" idx="16"/>
          </p:nvPr>
        </p:nvSpPr>
        <p:spPr>
          <a:xfrm>
            <a:off x="2505457" y="1243584"/>
            <a:ext cx="1837943" cy="3255264"/>
          </a:xfrm>
        </p:spPr>
        <p:txBody>
          <a:bodyPr/>
          <a:lstStyle>
            <a:lvl5pPr marL="915299" indent="-285750">
              <a:defRPr lang="en-US" sz="1400" dirty="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1" name="Picture 10">
            <a:extLst>
              <a:ext uri="{FF2B5EF4-FFF2-40B4-BE49-F238E27FC236}">
                <a16:creationId xmlns:a16="http://schemas.microsoft.com/office/drawing/2014/main" id="{D251EFC2-2F84-0640-8243-0FECE45E923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554820" y="-3220"/>
            <a:ext cx="1605280" cy="616758"/>
          </a:xfrm>
          <a:prstGeom prst="rect">
            <a:avLst/>
          </a:prstGeom>
        </p:spPr>
      </p:pic>
    </p:spTree>
    <p:extLst>
      <p:ext uri="{BB962C8B-B14F-4D97-AF65-F5344CB8AC3E}">
        <p14:creationId xmlns:p14="http://schemas.microsoft.com/office/powerpoint/2010/main" val="2422871038"/>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Small title + 3/4 image/content">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p>
            <a:r>
              <a:rPr lang="en-US"/>
              <a:t>IBM Quantum / © 2022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9" name="Content Placeholder">
            <a:extLst>
              <a:ext uri="{FF2B5EF4-FFF2-40B4-BE49-F238E27FC236}">
                <a16:creationId xmlns:a16="http://schemas.microsoft.com/office/drawing/2014/main" id="{F7249840-2394-A649-8C84-9EF12C95BA1B}"/>
              </a:ext>
            </a:extLst>
          </p:cNvPr>
          <p:cNvSpPr>
            <a:spLocks noGrp="1"/>
          </p:cNvSpPr>
          <p:nvPr>
            <p:ph sz="quarter" idx="13"/>
          </p:nvPr>
        </p:nvSpPr>
        <p:spPr>
          <a:xfrm>
            <a:off x="2505456" y="201168"/>
            <a:ext cx="6400800" cy="4306887"/>
          </a:xfrm>
        </p:spPr>
        <p:txBody>
          <a:bodyPr/>
          <a:lstStyle>
            <a:lvl5pPr marL="915299" indent="-285750">
              <a:defRPr lang="en-US" sz="1400" dirty="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04D33261-655B-3E45-B50C-20AED52A1304}"/>
              </a:ext>
            </a:extLst>
          </p:cNvPr>
          <p:cNvSpPr>
            <a:spLocks noGrp="1"/>
          </p:cNvSpPr>
          <p:nvPr>
            <p:ph type="body" sz="quarter" idx="14" hasCustomPrompt="1"/>
          </p:nvPr>
        </p:nvSpPr>
        <p:spPr>
          <a:xfrm>
            <a:off x="219456" y="201168"/>
            <a:ext cx="1837944" cy="1729232"/>
          </a:xfrm>
        </p:spPr>
        <p:txBody>
          <a:bodyPr/>
          <a:lstStyle/>
          <a:p>
            <a:pPr lvl="0"/>
            <a:r>
              <a:rPr lang="en-US" dirty="0"/>
              <a:t>Small title, image or content on right  </a:t>
            </a:r>
          </a:p>
          <a:p>
            <a:pPr lvl="0"/>
            <a:endParaRPr lang="en-US" dirty="0"/>
          </a:p>
        </p:txBody>
      </p:sp>
    </p:spTree>
    <p:extLst>
      <p:ext uri="{BB962C8B-B14F-4D97-AF65-F5344CB8AC3E}">
        <p14:creationId xmlns:p14="http://schemas.microsoft.com/office/powerpoint/2010/main" val="390107320"/>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Left panel title + 4 column">
    <p:spTree>
      <p:nvGrpSpPr>
        <p:cNvPr id="1" name=""/>
        <p:cNvGrpSpPr/>
        <p:nvPr/>
      </p:nvGrpSpPr>
      <p:grpSpPr>
        <a:xfrm>
          <a:off x="0" y="0"/>
          <a:ext cx="0" cy="0"/>
          <a:chOff x="0" y="0"/>
          <a:chExt cx="0" cy="0"/>
        </a:xfrm>
      </p:grpSpPr>
      <p:sp>
        <p:nvSpPr>
          <p:cNvPr id="7" name="Cool gray 10 rectangle">
            <a:extLst>
              <a:ext uri="{FF2B5EF4-FFF2-40B4-BE49-F238E27FC236}">
                <a16:creationId xmlns:a16="http://schemas.microsoft.com/office/drawing/2014/main" id="{838ABCAC-D266-7244-9068-DAD3FE4E7CA7}"/>
              </a:ext>
              <a:ext uri="{C183D7F6-B498-43B3-948B-1728B52AA6E4}">
                <adec:decorative xmlns:adec="http://schemas.microsoft.com/office/drawing/2017/decorative" val="1"/>
              </a:ext>
            </a:extLst>
          </p:cNvPr>
          <p:cNvSpPr/>
          <p:nvPr userDrawn="1"/>
        </p:nvSpPr>
        <p:spPr>
          <a:xfrm>
            <a:off x="2304535" y="0"/>
            <a:ext cx="6839465" cy="5143500"/>
          </a:xfrm>
          <a:prstGeom prst="rect">
            <a:avLst/>
          </a:prstGeom>
          <a:solidFill>
            <a:schemeClr val="bg2"/>
          </a:solidFill>
        </p:spPr>
        <p:txBody>
          <a:bodyPr wrap="square" lIns="0" tIns="0" rIns="0" bIns="0" rtlCol="0" anchor="ctr">
            <a:noAutofit/>
          </a:bodyPr>
          <a:lstStyle/>
          <a:p>
            <a:pPr algn="ctr"/>
            <a:endParaRPr lang="en-US" sz="1200" b="0" i="0" dirty="0">
              <a:solidFill>
                <a:srgbClr val="FFFFFF"/>
              </a:solidFill>
              <a:latin typeface="IBM Plex Sans" panose="020B0503050203000203" pitchFamily="34" charset="0"/>
              <a:cs typeface="Arial"/>
            </a:endParaRPr>
          </a:p>
        </p:txBody>
      </p:sp>
      <p:sp>
        <p:nvSpPr>
          <p:cNvPr id="6" name="Text Placeholder"/>
          <p:cNvSpPr>
            <a:spLocks noGrp="1"/>
          </p:cNvSpPr>
          <p:nvPr>
            <p:ph type="body" sz="quarter" idx="12"/>
          </p:nvPr>
        </p:nvSpPr>
        <p:spPr>
          <a:xfrm>
            <a:off x="2505456" y="1243584"/>
            <a:ext cx="1833373" cy="3206750"/>
          </a:xfrm>
        </p:spPr>
        <p:txBody>
          <a:bodyPr/>
          <a:lstStyle>
            <a:lvl1pPr>
              <a:defRPr b="0" i="0">
                <a:solidFill>
                  <a:schemeClr val="tx1"/>
                </a:solidFill>
                <a:latin typeface="IBM Plex Sans" panose="020B0503050203000203" pitchFamily="34" charset="77"/>
              </a:defRPr>
            </a:lvl1pPr>
            <a:lvl2pPr>
              <a:buClr>
                <a:schemeClr val="tx1"/>
              </a:buClr>
              <a:defRPr b="0" i="0">
                <a:solidFill>
                  <a:schemeClr val="tx1"/>
                </a:solidFill>
                <a:latin typeface="IBM Plex Sans" panose="020B0503050203000203" pitchFamily="34" charset="77"/>
              </a:defRPr>
            </a:lvl2pPr>
            <a:lvl3pPr>
              <a:buClr>
                <a:schemeClr val="tx1"/>
              </a:buClr>
              <a:defRPr b="0" i="0">
                <a:solidFill>
                  <a:schemeClr val="tx1"/>
                </a:solidFill>
                <a:latin typeface="IBM Plex Sans" panose="020B0503050203000203" pitchFamily="34" charset="77"/>
              </a:defRPr>
            </a:lvl3pPr>
            <a:lvl4pPr>
              <a:buClr>
                <a:schemeClr val="tx1"/>
              </a:buClr>
              <a:defRPr b="0" i="0">
                <a:solidFill>
                  <a:schemeClr val="tx1"/>
                </a:solidFill>
                <a:latin typeface="IBM Plex Sans" panose="020B0503050203000203" pitchFamily="34" charset="77"/>
              </a:defRPr>
            </a:lvl4pPr>
            <a:lvl5pPr marL="915299" indent="-285750">
              <a:buClr>
                <a:schemeClr val="tx1"/>
              </a:buClr>
              <a:defRPr lang="en-US" sz="1400" dirty="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latin typeface="IBM Plex Sans" panose="020B0503050203000203" pitchFamily="34" charset="0"/>
              </a:defRPr>
            </a:lvl1pPr>
          </a:lstStyle>
          <a:p>
            <a:r>
              <a:rPr lang="en-US"/>
              <a:t>IBM Quantum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latin typeface="IBM Plex Sans" panose="020B0503050203000203" pitchFamily="34" charset="0"/>
              </a:defRPr>
            </a:lvl1pPr>
          </a:lstStyle>
          <a:p>
            <a:fld id="{59395FB3-9C97-154F-86B2-7E381B951268}" type="slidenum">
              <a:rPr lang="en-US" smtClean="0"/>
              <a:pPr/>
              <a:t>‹#›</a:t>
            </a:fld>
            <a:endParaRPr lang="en-US" dirty="0"/>
          </a:p>
        </p:txBody>
      </p:sp>
      <p:sp>
        <p:nvSpPr>
          <p:cNvPr id="10" name="Text Placeholder">
            <a:extLst>
              <a:ext uri="{FF2B5EF4-FFF2-40B4-BE49-F238E27FC236}">
                <a16:creationId xmlns:a16="http://schemas.microsoft.com/office/drawing/2014/main" id="{0E9A48A1-C4A9-1F41-B241-8E09A720A9E7}"/>
              </a:ext>
            </a:extLst>
          </p:cNvPr>
          <p:cNvSpPr>
            <a:spLocks noGrp="1"/>
          </p:cNvSpPr>
          <p:nvPr>
            <p:ph type="body" sz="quarter" idx="14" hasCustomPrompt="1"/>
          </p:nvPr>
        </p:nvSpPr>
        <p:spPr>
          <a:xfrm>
            <a:off x="4791456" y="1243584"/>
            <a:ext cx="1833373" cy="3195066"/>
          </a:xfrm>
        </p:spPr>
        <p:txBody>
          <a:bodyPr/>
          <a:lstStyle>
            <a:lvl1pPr>
              <a:lnSpc>
                <a:spcPct val="130000"/>
              </a:lnSpc>
              <a:defRPr sz="1100" b="0" i="0">
                <a:solidFill>
                  <a:schemeClr val="tx1"/>
                </a:solidFill>
                <a:latin typeface="IBM Plex Sans" panose="020B0503050203000203" pitchFamily="34" charset="77"/>
              </a:defRPr>
            </a:lvl1pPr>
            <a:lvl2pPr>
              <a:buClr>
                <a:schemeClr val="tx1"/>
              </a:buClr>
              <a:defRPr b="0" i="0">
                <a:solidFill>
                  <a:schemeClr val="tx2"/>
                </a:solidFill>
                <a:latin typeface="IBM Plex Sans" panose="020B0503050203000203" pitchFamily="34" charset="77"/>
              </a:defRPr>
            </a:lvl2pPr>
            <a:lvl3pPr>
              <a:buClr>
                <a:schemeClr val="tx1"/>
              </a:buClr>
              <a:defRPr b="0" i="0">
                <a:solidFill>
                  <a:schemeClr val="tx2"/>
                </a:solidFill>
                <a:latin typeface="IBM Plex Sans" panose="020B0503050203000203" pitchFamily="34" charset="77"/>
              </a:defRPr>
            </a:lvl3pPr>
            <a:lvl4pPr>
              <a:buClr>
                <a:schemeClr val="tx1"/>
              </a:buClr>
              <a:defRPr b="0" i="0">
                <a:solidFill>
                  <a:schemeClr val="tx2"/>
                </a:solidFill>
                <a:latin typeface="IBM Plex Sans" panose="020B0503050203000203" pitchFamily="34" charset="77"/>
              </a:defRPr>
            </a:lvl4pPr>
            <a:lvl5pPr>
              <a:buClr>
                <a:schemeClr val="tx1"/>
              </a:buClr>
              <a:defRPr b="0" i="0">
                <a:solidFill>
                  <a:schemeClr val="tx2"/>
                </a:solidFill>
                <a:latin typeface="IBM Plex Sans" panose="020B0503050203000203" pitchFamily="34" charset="77"/>
              </a:defRPr>
            </a:lvl5pPr>
          </a:lstStyle>
          <a:p>
            <a:pPr lvl="0"/>
            <a:r>
              <a:rPr lang="en-US" dirty="0"/>
              <a:t>Optional styling for small body copy (11px)</a:t>
            </a:r>
          </a:p>
        </p:txBody>
      </p:sp>
      <p:sp>
        <p:nvSpPr>
          <p:cNvPr id="11" name="Text Placeholder">
            <a:extLst>
              <a:ext uri="{FF2B5EF4-FFF2-40B4-BE49-F238E27FC236}">
                <a16:creationId xmlns:a16="http://schemas.microsoft.com/office/drawing/2014/main" id="{6C43629F-166D-4548-8325-016D207D1220}"/>
              </a:ext>
            </a:extLst>
          </p:cNvPr>
          <p:cNvSpPr>
            <a:spLocks noGrp="1"/>
          </p:cNvSpPr>
          <p:nvPr>
            <p:ph type="body" sz="quarter" idx="15" hasCustomPrompt="1"/>
          </p:nvPr>
        </p:nvSpPr>
        <p:spPr>
          <a:xfrm>
            <a:off x="7086600" y="1243584"/>
            <a:ext cx="1833373" cy="3182811"/>
          </a:xfrm>
        </p:spPr>
        <p:txBody>
          <a:bodyPr/>
          <a:lstStyle>
            <a:lvl1pPr>
              <a:lnSpc>
                <a:spcPct val="110000"/>
              </a:lnSpc>
              <a:defRPr lang="en-US" sz="1400" dirty="0">
                <a:solidFill>
                  <a:schemeClr val="accent4"/>
                </a:solidFill>
                <a:latin typeface="IBM Plex Sans" panose="020B0503050203000203" pitchFamily="34" charset="0"/>
                <a:ea typeface="IBM Plex Sans" panose="020B0503050203000203" pitchFamily="34" charset="0"/>
                <a:cs typeface="IBM Plex Sans" panose="020B0503050203000203" pitchFamily="34" charset="0"/>
              </a:defRPr>
            </a:lvl1pPr>
            <a:lvl2pPr>
              <a:buClr>
                <a:schemeClr val="tx1"/>
              </a:buClr>
              <a:defRPr b="0" i="0">
                <a:solidFill>
                  <a:schemeClr val="tx2"/>
                </a:solidFill>
                <a:latin typeface="IBM Plex Sans" panose="020B0503050203000203" pitchFamily="34" charset="77"/>
              </a:defRPr>
            </a:lvl2pPr>
            <a:lvl3pPr>
              <a:buClr>
                <a:schemeClr val="tx1"/>
              </a:buClr>
              <a:defRPr b="0" i="0">
                <a:solidFill>
                  <a:schemeClr val="tx2"/>
                </a:solidFill>
                <a:latin typeface="IBM Plex Sans" panose="020B0503050203000203" pitchFamily="34" charset="77"/>
              </a:defRPr>
            </a:lvl3pPr>
            <a:lvl4pPr>
              <a:buClr>
                <a:schemeClr val="tx1"/>
              </a:buClr>
              <a:defRPr b="0" i="0">
                <a:solidFill>
                  <a:schemeClr val="tx2"/>
                </a:solidFill>
                <a:latin typeface="IBM Plex Sans" panose="020B0503050203000203" pitchFamily="34" charset="77"/>
              </a:defRPr>
            </a:lvl4pPr>
            <a:lvl5pPr>
              <a:buClr>
                <a:schemeClr val="tx1"/>
              </a:buClr>
              <a:defRPr b="0" i="0">
                <a:solidFill>
                  <a:schemeClr val="tx2"/>
                </a:solidFill>
                <a:latin typeface="IBM Plex Sans" panose="020B0503050203000203" pitchFamily="34" charset="77"/>
              </a:defRPr>
            </a:lvl5pPr>
          </a:lstStyle>
          <a:p>
            <a:pPr marL="0" lvl="0" indent="0" algn="l" rtl="0" eaLnBrk="1" fontAlgn="base" hangingPunct="1">
              <a:lnSpc>
                <a:spcPct val="120000"/>
              </a:lnSpc>
              <a:spcBef>
                <a:spcPts val="1100"/>
              </a:spcBef>
              <a:spcAft>
                <a:spcPct val="0"/>
              </a:spcAft>
              <a:buClr>
                <a:srgbClr val="6D6E70"/>
              </a:buClr>
              <a:buSzPct val="90000"/>
              <a:buFont typeface="Wingdings" pitchFamily="2" charset="2"/>
              <a:buNone/>
            </a:pPr>
            <a:r>
              <a:rPr lang="en-US" dirty="0"/>
              <a:t>Optional text styling for quotes or callouts (20px or 14px depending on length)</a:t>
            </a:r>
          </a:p>
        </p:txBody>
      </p:sp>
      <p:sp>
        <p:nvSpPr>
          <p:cNvPr id="14" name="Text Placeholder 13">
            <a:extLst>
              <a:ext uri="{FF2B5EF4-FFF2-40B4-BE49-F238E27FC236}">
                <a16:creationId xmlns:a16="http://schemas.microsoft.com/office/drawing/2014/main" id="{BF4B8F92-FCB3-BE4F-A16C-6C34CAC842F0}"/>
              </a:ext>
            </a:extLst>
          </p:cNvPr>
          <p:cNvSpPr>
            <a:spLocks noGrp="1"/>
          </p:cNvSpPr>
          <p:nvPr>
            <p:ph type="body" sz="quarter" idx="17"/>
          </p:nvPr>
        </p:nvSpPr>
        <p:spPr>
          <a:xfrm>
            <a:off x="219456" y="1243583"/>
            <a:ext cx="1837943" cy="1325880"/>
          </a:xfrm>
        </p:spPr>
        <p:txBody>
          <a:bodyPr/>
          <a:lstStyle/>
          <a:p>
            <a:pPr lvl="0"/>
            <a:r>
              <a:rPr lang="en-US"/>
              <a:t>Click to edit Master text styles</a:t>
            </a:r>
          </a:p>
        </p:txBody>
      </p:sp>
      <p:sp>
        <p:nvSpPr>
          <p:cNvPr id="20" name="Text Placeholder 19">
            <a:extLst>
              <a:ext uri="{FF2B5EF4-FFF2-40B4-BE49-F238E27FC236}">
                <a16:creationId xmlns:a16="http://schemas.microsoft.com/office/drawing/2014/main" id="{F3766875-DA6A-9740-9D33-ECA36383356C}"/>
              </a:ext>
            </a:extLst>
          </p:cNvPr>
          <p:cNvSpPr>
            <a:spLocks noGrp="1"/>
          </p:cNvSpPr>
          <p:nvPr>
            <p:ph type="body" sz="quarter" idx="19" hasCustomPrompt="1"/>
          </p:nvPr>
        </p:nvSpPr>
        <p:spPr>
          <a:xfrm>
            <a:off x="219456" y="173736"/>
            <a:ext cx="1892807" cy="841248"/>
          </a:xfrm>
        </p:spPr>
        <p:txBody>
          <a:bodyPr/>
          <a:lstStyle>
            <a:lvl1pPr>
              <a:defRPr sz="2000"/>
            </a:lvl1pPr>
            <a:lvl2pPr marL="0" indent="0">
              <a:buNone/>
              <a:defRPr/>
            </a:lvl2pPr>
          </a:lstStyle>
          <a:p>
            <a:pPr lvl="0"/>
            <a:r>
              <a:rPr lang="en-US" dirty="0"/>
              <a:t>Left panel title + description</a:t>
            </a:r>
          </a:p>
          <a:p>
            <a:pPr lvl="0"/>
            <a:endParaRPr lang="en-US" dirty="0"/>
          </a:p>
        </p:txBody>
      </p:sp>
      <p:pic>
        <p:nvPicPr>
          <p:cNvPr id="21" name="Picture 20">
            <a:extLst>
              <a:ext uri="{FF2B5EF4-FFF2-40B4-BE49-F238E27FC236}">
                <a16:creationId xmlns:a16="http://schemas.microsoft.com/office/drawing/2014/main" id="{0CB1340F-CAA9-3448-A471-45D0FDFEAC9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554820" y="-3220"/>
            <a:ext cx="1605280" cy="616758"/>
          </a:xfrm>
          <a:prstGeom prst="rect">
            <a:avLst/>
          </a:prstGeom>
        </p:spPr>
      </p:pic>
    </p:spTree>
    <p:extLst>
      <p:ext uri="{BB962C8B-B14F-4D97-AF65-F5344CB8AC3E}">
        <p14:creationId xmlns:p14="http://schemas.microsoft.com/office/powerpoint/2010/main" val="270303882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Left panel title + image">
    <p:bg>
      <p:bgPr>
        <a:solidFill>
          <a:schemeClr val="bg2"/>
        </a:solidFill>
        <a:effectLst/>
      </p:bgPr>
    </p:bg>
    <p:spTree>
      <p:nvGrpSpPr>
        <p:cNvPr id="1" name=""/>
        <p:cNvGrpSpPr/>
        <p:nvPr/>
      </p:nvGrpSpPr>
      <p:grpSpPr>
        <a:xfrm>
          <a:off x="0" y="0"/>
          <a:ext cx="0" cy="0"/>
          <a:chOff x="0" y="0"/>
          <a:chExt cx="0" cy="0"/>
        </a:xfrm>
      </p:grpSpPr>
      <p:sp>
        <p:nvSpPr>
          <p:cNvPr id="6" name="Text Placeholder"/>
          <p:cNvSpPr>
            <a:spLocks noGrp="1"/>
          </p:cNvSpPr>
          <p:nvPr>
            <p:ph type="body" sz="quarter" idx="12"/>
          </p:nvPr>
        </p:nvSpPr>
        <p:spPr>
          <a:xfrm flipH="1">
            <a:off x="-1" y="0"/>
            <a:ext cx="2285999" cy="5143500"/>
          </a:xfrm>
          <a:solidFill>
            <a:schemeClr val="bg1"/>
          </a:solidFill>
        </p:spPr>
        <p:txBody>
          <a:bodyPr lIns="219456" tIns="201168" rIns="228600" bIns="228600"/>
          <a:lstStyle>
            <a:lvl1pPr>
              <a:buClr>
                <a:schemeClr val="bg1"/>
              </a:buClr>
              <a:defRPr>
                <a:solidFill>
                  <a:schemeClr val="bg1"/>
                </a:solidFill>
              </a:defRPr>
            </a:lvl1pPr>
            <a:lvl2pPr>
              <a:buClr>
                <a:schemeClr val="bg1"/>
              </a:buClr>
              <a:defRPr sz="1000">
                <a:solidFill>
                  <a:schemeClr val="bg1"/>
                </a:solidFill>
              </a:defRPr>
            </a:lvl2pPr>
            <a:lvl3pPr>
              <a:buClr>
                <a:schemeClr val="bg1"/>
              </a:buClr>
              <a:defRPr sz="1000">
                <a:solidFill>
                  <a:schemeClr val="bg1"/>
                </a:solidFill>
              </a:defRPr>
            </a:lvl3pPr>
            <a:lvl4pPr>
              <a:buClr>
                <a:schemeClr val="bg1"/>
              </a:buClr>
              <a:defRPr sz="1000">
                <a:solidFill>
                  <a:schemeClr val="bg1"/>
                </a:solidFill>
              </a:defRPr>
            </a:lvl4pPr>
            <a:lvl5pPr>
              <a:buClr>
                <a:schemeClr val="bg1"/>
              </a:buClr>
              <a:defRPr sz="1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Picture Placeholder"/>
          <p:cNvSpPr>
            <a:spLocks noGrp="1"/>
          </p:cNvSpPr>
          <p:nvPr>
            <p:ph type="pic" sz="quarter" idx="14"/>
          </p:nvPr>
        </p:nvSpPr>
        <p:spPr>
          <a:xfrm>
            <a:off x="2286000" y="0"/>
            <a:ext cx="6858000" cy="5148072"/>
          </a:xfrm>
        </p:spPr>
        <p:txBody>
          <a:bodyPr lIns="91440" tIns="91440" rIns="91440" bIns="91440"/>
          <a:lstStyle/>
          <a:p>
            <a:r>
              <a:rPr lang="en-US"/>
              <a:t>Click icon to add picture</a:t>
            </a:r>
            <a:endParaRPr lang="en-US" dirty="0"/>
          </a:p>
        </p:txBody>
      </p:sp>
      <p:sp>
        <p:nvSpPr>
          <p:cNvPr id="3" name="Footer Placeholder"/>
          <p:cNvSpPr>
            <a:spLocks noGrp="1"/>
          </p:cNvSpPr>
          <p:nvPr>
            <p:ph type="ftr" sz="quarter" idx="10"/>
          </p:nvPr>
        </p:nvSpPr>
        <p:spPr/>
        <p:txBody>
          <a:bodyPr/>
          <a:lstStyle/>
          <a:p>
            <a:r>
              <a:rPr lang="en-US"/>
              <a:t>IBM Quantum / © 2022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12" name="Text Placeholder 8">
            <a:extLst>
              <a:ext uri="{FF2B5EF4-FFF2-40B4-BE49-F238E27FC236}">
                <a16:creationId xmlns:a16="http://schemas.microsoft.com/office/drawing/2014/main" id="{0FCF3F11-D5C2-4840-B6AA-0826FA672623}"/>
              </a:ext>
            </a:extLst>
          </p:cNvPr>
          <p:cNvSpPr>
            <a:spLocks noGrp="1"/>
          </p:cNvSpPr>
          <p:nvPr>
            <p:ph type="body" sz="quarter" idx="15" hasCustomPrompt="1"/>
          </p:nvPr>
        </p:nvSpPr>
        <p:spPr>
          <a:xfrm>
            <a:off x="219779" y="4327588"/>
            <a:ext cx="1865621" cy="166688"/>
          </a:xfrm>
        </p:spPr>
        <p:txBody>
          <a:bodyPr/>
          <a:lstStyle>
            <a:lvl1pPr>
              <a:defRPr lang="en-US" sz="1000" b="0" i="1" dirty="0">
                <a:solidFill>
                  <a:schemeClr val="tx2"/>
                </a:solidFill>
                <a:latin typeface="IBM Plex Sans" panose="020B0503050203000203" pitchFamily="34" charset="77"/>
                <a:ea typeface="IBM Plex Sans" panose="020B0503050203000203" pitchFamily="34" charset="0"/>
                <a:cs typeface="IBM Plex Sans" panose="020B0503050203000203" pitchFamily="34" charset="0"/>
              </a:defRPr>
            </a:lvl1pPr>
          </a:lstStyle>
          <a:p>
            <a:pPr marL="0" lvl="0" indent="0" algn="l" rtl="0" eaLnBrk="1" fontAlgn="base" hangingPunct="1">
              <a:lnSpc>
                <a:spcPct val="120000"/>
              </a:lnSpc>
              <a:spcBef>
                <a:spcPts val="1100"/>
              </a:spcBef>
              <a:spcAft>
                <a:spcPct val="0"/>
              </a:spcAft>
              <a:buClr>
                <a:srgbClr val="6D6E70"/>
              </a:buClr>
              <a:buSzPct val="90000"/>
              <a:buFont typeface="Wingdings" pitchFamily="2" charset="2"/>
              <a:buNone/>
            </a:pPr>
            <a:r>
              <a:rPr lang="en-US" dirty="0"/>
              <a:t>Optional image caption styling</a:t>
            </a:r>
          </a:p>
        </p:txBody>
      </p:sp>
      <p:sp>
        <p:nvSpPr>
          <p:cNvPr id="14" name="Text Placeholder 13">
            <a:extLst>
              <a:ext uri="{FF2B5EF4-FFF2-40B4-BE49-F238E27FC236}">
                <a16:creationId xmlns:a16="http://schemas.microsoft.com/office/drawing/2014/main" id="{334CB433-950A-F74F-B4FC-8B9B9D4C23A1}"/>
              </a:ext>
            </a:extLst>
          </p:cNvPr>
          <p:cNvSpPr>
            <a:spLocks noGrp="1"/>
          </p:cNvSpPr>
          <p:nvPr>
            <p:ph type="body" sz="quarter" idx="18"/>
          </p:nvPr>
        </p:nvSpPr>
        <p:spPr>
          <a:xfrm>
            <a:off x="219456" y="1243585"/>
            <a:ext cx="1837944" cy="1328166"/>
          </a:xfrm>
        </p:spPr>
        <p:txBody>
          <a:bodyPr/>
          <a:lstStyle>
            <a:lvl2pPr marL="0" indent="0">
              <a:buNone/>
              <a:defRPr/>
            </a:lvl2pPr>
          </a:lstStyle>
          <a:p>
            <a:pPr lvl="0"/>
            <a:r>
              <a:rPr lang="en-US"/>
              <a:t>Click to edit Master text styles</a:t>
            </a:r>
          </a:p>
        </p:txBody>
      </p:sp>
      <p:sp>
        <p:nvSpPr>
          <p:cNvPr id="16" name="Text Placeholder 15">
            <a:extLst>
              <a:ext uri="{FF2B5EF4-FFF2-40B4-BE49-F238E27FC236}">
                <a16:creationId xmlns:a16="http://schemas.microsoft.com/office/drawing/2014/main" id="{B4BE86EA-0139-954C-B8A7-C0AB2D333B42}"/>
              </a:ext>
            </a:extLst>
          </p:cNvPr>
          <p:cNvSpPr>
            <a:spLocks noGrp="1"/>
          </p:cNvSpPr>
          <p:nvPr>
            <p:ph type="body" sz="quarter" idx="19" hasCustomPrompt="1"/>
          </p:nvPr>
        </p:nvSpPr>
        <p:spPr>
          <a:xfrm>
            <a:off x="219456" y="173736"/>
            <a:ext cx="1892807" cy="841248"/>
          </a:xfrm>
        </p:spPr>
        <p:txBody>
          <a:bodyPr/>
          <a:lstStyle>
            <a:lvl1pPr>
              <a:defRPr sz="2000"/>
            </a:lvl1pPr>
            <a:lvl2pPr marL="0" indent="0">
              <a:buNone/>
              <a:defRPr/>
            </a:lvl2pPr>
          </a:lstStyle>
          <a:p>
            <a:pPr lvl="0"/>
            <a:r>
              <a:rPr lang="en-US" dirty="0"/>
              <a:t>Left panel title + description</a:t>
            </a:r>
          </a:p>
        </p:txBody>
      </p:sp>
      <p:pic>
        <p:nvPicPr>
          <p:cNvPr id="17" name="Picture 16">
            <a:extLst>
              <a:ext uri="{FF2B5EF4-FFF2-40B4-BE49-F238E27FC236}">
                <a16:creationId xmlns:a16="http://schemas.microsoft.com/office/drawing/2014/main" id="{92F63234-9A2E-3E47-A2F0-56DF7F671E2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554820" y="-3220"/>
            <a:ext cx="1605280" cy="616758"/>
          </a:xfrm>
          <a:prstGeom prst="rect">
            <a:avLst/>
          </a:prstGeom>
        </p:spPr>
      </p:pic>
    </p:spTree>
    <p:extLst>
      <p:ext uri="{BB962C8B-B14F-4D97-AF65-F5344CB8AC3E}">
        <p14:creationId xmlns:p14="http://schemas.microsoft.com/office/powerpoint/2010/main" val="1919292943"/>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itle + 2 column (split background)">
    <p:spTree>
      <p:nvGrpSpPr>
        <p:cNvPr id="1" name=""/>
        <p:cNvGrpSpPr/>
        <p:nvPr/>
      </p:nvGrpSpPr>
      <p:grpSpPr>
        <a:xfrm>
          <a:off x="0" y="0"/>
          <a:ext cx="0" cy="0"/>
          <a:chOff x="0" y="0"/>
          <a:chExt cx="0" cy="0"/>
        </a:xfrm>
      </p:grpSpPr>
      <p:sp>
        <p:nvSpPr>
          <p:cNvPr id="8" name="Cool gray 10 rectangle">
            <a:extLst>
              <a:ext uri="{FF2B5EF4-FFF2-40B4-BE49-F238E27FC236}">
                <a16:creationId xmlns:a16="http://schemas.microsoft.com/office/drawing/2014/main" id="{FA72458D-69F1-254C-9C7B-9A062B760A8D}"/>
              </a:ext>
              <a:ext uri="{C183D7F6-B498-43B3-948B-1728B52AA6E4}">
                <adec:decorative xmlns:adec="http://schemas.microsoft.com/office/drawing/2017/decorative" val="1"/>
              </a:ext>
            </a:extLst>
          </p:cNvPr>
          <p:cNvSpPr/>
          <p:nvPr userDrawn="1"/>
        </p:nvSpPr>
        <p:spPr>
          <a:xfrm>
            <a:off x="4572000" y="0"/>
            <a:ext cx="4572000" cy="5143500"/>
          </a:xfrm>
          <a:prstGeom prst="rect">
            <a:avLst/>
          </a:prstGeom>
          <a:solidFill>
            <a:schemeClr val="bg2"/>
          </a:solidFill>
        </p:spPr>
        <p:txBody>
          <a:bodyPr wrap="square" lIns="0" tIns="0" rIns="0" bIns="0" rtlCol="0" anchor="ctr">
            <a:noAutofit/>
          </a:bodyPr>
          <a:lstStyle/>
          <a:p>
            <a:pPr algn="ctr"/>
            <a:endParaRPr lang="en-US" sz="1200" b="0" i="0" dirty="0">
              <a:solidFill>
                <a:srgbClr val="FFFFFF"/>
              </a:solidFill>
              <a:latin typeface="IBM Plex Sans" panose="020B0503050203000203" pitchFamily="34" charset="0"/>
              <a:cs typeface="Arial"/>
            </a:endParaRPr>
          </a:p>
        </p:txBody>
      </p:sp>
      <p:sp>
        <p:nvSpPr>
          <p:cNvPr id="2" name="Title"/>
          <p:cNvSpPr>
            <a:spLocks noGrp="1"/>
          </p:cNvSpPr>
          <p:nvPr>
            <p:ph type="title" hasCustomPrompt="1"/>
          </p:nvPr>
        </p:nvSpPr>
        <p:spPr>
          <a:xfrm>
            <a:off x="210311" y="201168"/>
            <a:ext cx="4114735" cy="804672"/>
          </a:xfrm>
        </p:spPr>
        <p:txBody>
          <a:bodyPr/>
          <a:lstStyle>
            <a:lvl1pPr>
              <a:defRPr/>
            </a:lvl1pPr>
          </a:lstStyle>
          <a:p>
            <a:r>
              <a:rPr lang="en-US" dirty="0"/>
              <a:t>Title + 2 columns (½ - ½) split background</a:t>
            </a:r>
          </a:p>
        </p:txBody>
      </p:sp>
      <p:sp>
        <p:nvSpPr>
          <p:cNvPr id="7" name="Content Placeholder"/>
          <p:cNvSpPr>
            <a:spLocks noGrp="1"/>
          </p:cNvSpPr>
          <p:nvPr>
            <p:ph sz="quarter" idx="13"/>
          </p:nvPr>
        </p:nvSpPr>
        <p:spPr>
          <a:xfrm>
            <a:off x="4791456" y="1243584"/>
            <a:ext cx="4142232" cy="3279648"/>
          </a:xfrm>
        </p:spPr>
        <p:txBody>
          <a:bodyPr/>
          <a:lstStyle>
            <a:lvl1pPr>
              <a:defRPr sz="1400"/>
            </a:lvl1pPr>
          </a:lstStyle>
          <a:p>
            <a:pPr lvl="0"/>
            <a:r>
              <a:rPr lang="en-US"/>
              <a:t>Click to edit Master text styles</a:t>
            </a:r>
          </a:p>
        </p:txBody>
      </p:sp>
      <p:sp>
        <p:nvSpPr>
          <p:cNvPr id="6" name="Text Placeholder"/>
          <p:cNvSpPr>
            <a:spLocks noGrp="1"/>
          </p:cNvSpPr>
          <p:nvPr>
            <p:ph type="body" sz="quarter" idx="12"/>
          </p:nvPr>
        </p:nvSpPr>
        <p:spPr>
          <a:xfrm>
            <a:off x="219456" y="1243584"/>
            <a:ext cx="4123944" cy="3252216"/>
          </a:xfrm>
        </p:spPr>
        <p:txBody>
          <a:bodyPr/>
          <a:lstStyle>
            <a:lvl5pPr marL="915299" indent="-285750">
              <a:defRPr lang="en-US" sz="1400" dirty="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IBM Quantum / © 2022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pic>
        <p:nvPicPr>
          <p:cNvPr id="9" name="Picture 8">
            <a:extLst>
              <a:ext uri="{FF2B5EF4-FFF2-40B4-BE49-F238E27FC236}">
                <a16:creationId xmlns:a16="http://schemas.microsoft.com/office/drawing/2014/main" id="{C8E2AC3E-DB70-B245-BFBE-2FC1EC57ABB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554820" y="-3220"/>
            <a:ext cx="1605280" cy="616758"/>
          </a:xfrm>
          <a:prstGeom prst="rect">
            <a:avLst/>
          </a:prstGeom>
        </p:spPr>
      </p:pic>
    </p:spTree>
    <p:extLst>
      <p:ext uri="{BB962C8B-B14F-4D97-AF65-F5344CB8AC3E}">
        <p14:creationId xmlns:p14="http://schemas.microsoft.com/office/powerpoint/2010/main" val="1966331638"/>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itle + 1 column + 3 boxe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8" name="Text Placeholder"/>
          <p:cNvSpPr>
            <a:spLocks noGrp="1"/>
          </p:cNvSpPr>
          <p:nvPr>
            <p:ph type="body" sz="quarter" idx="13"/>
          </p:nvPr>
        </p:nvSpPr>
        <p:spPr>
          <a:xfrm>
            <a:off x="219456" y="1243584"/>
            <a:ext cx="4123944" cy="3252216"/>
          </a:xfrm>
        </p:spPr>
        <p:txBody>
          <a:bodyPr/>
          <a:lstStyle>
            <a:lvl5pPr marL="915299" indent="-285750">
              <a:defRPr lang="en-US" sz="1400" dirty="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1"/>
          <p:cNvSpPr>
            <a:spLocks noGrp="1"/>
          </p:cNvSpPr>
          <p:nvPr>
            <p:ph sz="quarter" idx="17"/>
          </p:nvPr>
        </p:nvSpPr>
        <p:spPr>
          <a:xfrm>
            <a:off x="4572000" y="0"/>
            <a:ext cx="2286000" cy="2571750"/>
          </a:xfrm>
          <a:solidFill>
            <a:schemeClr val="accent1"/>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0" name="Content Placeholder 2"/>
          <p:cNvSpPr>
            <a:spLocks noGrp="1"/>
          </p:cNvSpPr>
          <p:nvPr>
            <p:ph sz="quarter" idx="18"/>
          </p:nvPr>
        </p:nvSpPr>
        <p:spPr>
          <a:xfrm>
            <a:off x="6858000" y="0"/>
            <a:ext cx="2286000" cy="2571750"/>
          </a:xfrm>
          <a:solidFill>
            <a:schemeClr val="accent2"/>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2" name="Content Placeholder 3"/>
          <p:cNvSpPr>
            <a:spLocks noGrp="1"/>
          </p:cNvSpPr>
          <p:nvPr>
            <p:ph sz="quarter" idx="19"/>
          </p:nvPr>
        </p:nvSpPr>
        <p:spPr>
          <a:xfrm>
            <a:off x="4572000" y="2570163"/>
            <a:ext cx="4572000" cy="2573337"/>
          </a:xfrm>
          <a:solidFill>
            <a:srgbClr val="282828"/>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3" name="Footer Placeholder"/>
          <p:cNvSpPr>
            <a:spLocks noGrp="1"/>
          </p:cNvSpPr>
          <p:nvPr>
            <p:ph type="ftr" sz="quarter" idx="10"/>
          </p:nvPr>
        </p:nvSpPr>
        <p:spPr/>
        <p:txBody>
          <a:bodyPr/>
          <a:lstStyle/>
          <a:p>
            <a:r>
              <a:rPr lang="en-US"/>
              <a:t>IBM Quantum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860989249"/>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itle + 1 column + 3 boxes gray">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8" name="Text Placeholder"/>
          <p:cNvSpPr>
            <a:spLocks noGrp="1"/>
          </p:cNvSpPr>
          <p:nvPr>
            <p:ph type="body" sz="quarter" idx="13"/>
          </p:nvPr>
        </p:nvSpPr>
        <p:spPr>
          <a:xfrm>
            <a:off x="219456" y="1243584"/>
            <a:ext cx="4123944" cy="3252216"/>
          </a:xfrm>
        </p:spPr>
        <p:txBody>
          <a:bodyPr/>
          <a:lstStyle>
            <a:lvl5pPr marL="915299" indent="-285750">
              <a:defRPr lang="en-US" sz="1400" dirty="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1"/>
          <p:cNvSpPr>
            <a:spLocks noGrp="1"/>
          </p:cNvSpPr>
          <p:nvPr>
            <p:ph sz="quarter" idx="17"/>
          </p:nvPr>
        </p:nvSpPr>
        <p:spPr>
          <a:xfrm>
            <a:off x="4572000" y="0"/>
            <a:ext cx="2286000" cy="2571750"/>
          </a:xfrm>
          <a:solidFill>
            <a:srgbClr val="565656"/>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0" name="Content Placeholder 2"/>
          <p:cNvSpPr>
            <a:spLocks noGrp="1"/>
          </p:cNvSpPr>
          <p:nvPr>
            <p:ph sz="quarter" idx="18"/>
          </p:nvPr>
        </p:nvSpPr>
        <p:spPr>
          <a:xfrm>
            <a:off x="6858000" y="0"/>
            <a:ext cx="2286000" cy="2571750"/>
          </a:xfrm>
          <a:solidFill>
            <a:schemeClr val="accent6"/>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2" name="Content Placeholder 3"/>
          <p:cNvSpPr>
            <a:spLocks noGrp="1"/>
          </p:cNvSpPr>
          <p:nvPr>
            <p:ph sz="quarter" idx="19"/>
          </p:nvPr>
        </p:nvSpPr>
        <p:spPr>
          <a:xfrm>
            <a:off x="4572000" y="2570163"/>
            <a:ext cx="4572000" cy="2573337"/>
          </a:xfrm>
          <a:solidFill>
            <a:srgbClr val="282828"/>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3" name="Footer Placeholder"/>
          <p:cNvSpPr>
            <a:spLocks noGrp="1"/>
          </p:cNvSpPr>
          <p:nvPr>
            <p:ph type="ftr" sz="quarter" idx="10"/>
          </p:nvPr>
        </p:nvSpPr>
        <p:spPr/>
        <p:txBody>
          <a:bodyPr/>
          <a:lstStyle/>
          <a:p>
            <a:r>
              <a:rPr lang="en-US"/>
              <a:t>IBM Quantum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86151747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Xlg text / fact + image">
    <p:bg>
      <p:bgPr>
        <a:solidFill>
          <a:srgbClr val="FFFFFF"/>
        </a:solidFill>
        <a:effectLst/>
      </p:bgPr>
    </p:bg>
    <p:spTree>
      <p:nvGrpSpPr>
        <p:cNvPr id="1" name=""/>
        <p:cNvGrpSpPr/>
        <p:nvPr/>
      </p:nvGrpSpPr>
      <p:grpSpPr>
        <a:xfrm>
          <a:off x="0" y="0"/>
          <a:ext cx="0" cy="0"/>
          <a:chOff x="0" y="0"/>
          <a:chExt cx="0" cy="0"/>
        </a:xfrm>
      </p:grpSpPr>
      <p:sp>
        <p:nvSpPr>
          <p:cNvPr id="183" name="Image"/>
          <p:cNvSpPr>
            <a:spLocks noGrp="1"/>
          </p:cNvSpPr>
          <p:nvPr>
            <p:ph type="pic" sz="quarter" idx="21"/>
          </p:nvPr>
        </p:nvSpPr>
        <p:spPr>
          <a:xfrm>
            <a:off x="7450049" y="250881"/>
            <a:ext cx="1447802" cy="205912"/>
          </a:xfrm>
          <a:prstGeom prst="rect">
            <a:avLst/>
          </a:prstGeom>
        </p:spPr>
        <p:txBody>
          <a:bodyPr lIns="91439" tIns="45719" rIns="91439" bIns="45719"/>
          <a:lstStyle/>
          <a:p>
            <a:endParaRPr/>
          </a:p>
        </p:txBody>
      </p:sp>
      <p:sp>
        <p:nvSpPr>
          <p:cNvPr id="184" name="Picture Placeholder"/>
          <p:cNvSpPr>
            <a:spLocks noGrp="1"/>
          </p:cNvSpPr>
          <p:nvPr>
            <p:ph type="pic" idx="22"/>
          </p:nvPr>
        </p:nvSpPr>
        <p:spPr>
          <a:xfrm>
            <a:off x="4581690" y="-2"/>
            <a:ext cx="4572002" cy="5143503"/>
          </a:xfrm>
          <a:prstGeom prst="rect">
            <a:avLst/>
          </a:prstGeom>
        </p:spPr>
        <p:txBody>
          <a:bodyPr lIns="91439" tIns="45719" rIns="91439" bIns="45719"/>
          <a:lstStyle/>
          <a:p>
            <a:endParaRPr/>
          </a:p>
        </p:txBody>
      </p:sp>
      <p:sp>
        <p:nvSpPr>
          <p:cNvPr id="185" name="Body Level One…"/>
          <p:cNvSpPr txBox="1">
            <a:spLocks noGrp="1"/>
          </p:cNvSpPr>
          <p:nvPr>
            <p:ph type="body" sz="half" idx="1"/>
          </p:nvPr>
        </p:nvSpPr>
        <p:spPr>
          <a:xfrm>
            <a:off x="165744" y="902305"/>
            <a:ext cx="4158588" cy="4020550"/>
          </a:xfrm>
          <a:prstGeom prst="rect">
            <a:avLst/>
          </a:prstGeom>
        </p:spPr>
        <p:txBody>
          <a:bodyPr>
            <a:normAutofit/>
          </a:bodyPr>
          <a:lstStyle>
            <a:lvl1pPr>
              <a:defRPr sz="9200" b="1">
                <a:solidFill>
                  <a:srgbClr val="0E62FF"/>
                </a:solidFill>
              </a:defRPr>
            </a:lvl1pPr>
            <a:lvl2pPr marL="1139408" indent="-1141693">
              <a:defRPr sz="9200" b="1">
                <a:solidFill>
                  <a:srgbClr val="0E62FF"/>
                </a:solidFill>
              </a:defRPr>
            </a:lvl2pPr>
            <a:lvl3pPr marL="1310861" indent="-1141693">
              <a:defRPr sz="9200" b="1">
                <a:solidFill>
                  <a:srgbClr val="0E62FF"/>
                </a:solidFill>
              </a:defRPr>
            </a:lvl3pPr>
            <a:lvl4pPr marL="1596614" indent="-1141693">
              <a:defRPr sz="9200" b="1">
                <a:solidFill>
                  <a:srgbClr val="0E62FF"/>
                </a:solidFill>
              </a:defRPr>
            </a:lvl4pPr>
            <a:lvl5pPr marL="1771241" indent="-1141693">
              <a:defRPr sz="9200" b="1">
                <a:solidFill>
                  <a:srgbClr val="0E62FF"/>
                </a:solidFill>
              </a:defRPr>
            </a:lvl5pPr>
          </a:lstStyle>
          <a:p>
            <a:r>
              <a:t>Body Level One</a:t>
            </a:r>
          </a:p>
          <a:p>
            <a:pPr lvl="1"/>
            <a:r>
              <a:t>Body Level Two</a:t>
            </a:r>
          </a:p>
          <a:p>
            <a:pPr lvl="2"/>
            <a:r>
              <a:t>Body Level Three</a:t>
            </a:r>
          </a:p>
          <a:p>
            <a:pPr lvl="3"/>
            <a:r>
              <a:t>Body Level Four</a:t>
            </a:r>
          </a:p>
          <a:p>
            <a:pPr lvl="4"/>
            <a:r>
              <a:t>Body Level Five</a:t>
            </a:r>
          </a:p>
        </p:txBody>
      </p:sp>
      <p:sp>
        <p:nvSpPr>
          <p:cNvPr id="186" name="Title with xlg text + optional 1/2 image"/>
          <p:cNvSpPr txBox="1">
            <a:spLocks noGrp="1"/>
          </p:cNvSpPr>
          <p:nvPr>
            <p:ph type="body" sz="quarter" idx="23"/>
          </p:nvPr>
        </p:nvSpPr>
        <p:spPr>
          <a:xfrm>
            <a:off x="210310" y="173736"/>
            <a:ext cx="4158588" cy="651510"/>
          </a:xfrm>
          <a:prstGeom prst="rect">
            <a:avLst/>
          </a:prstGeom>
        </p:spPr>
        <p:txBody>
          <a:bodyPr>
            <a:normAutofit/>
          </a:bodyPr>
          <a:lstStyle/>
          <a:p>
            <a:pPr>
              <a:defRPr sz="2000">
                <a:solidFill>
                  <a:srgbClr val="161616"/>
                </a:solidFill>
              </a:defRPr>
            </a:pPr>
            <a:endParaRPr/>
          </a:p>
        </p:txBody>
      </p:sp>
      <p:sp>
        <p:nvSpPr>
          <p:cNvPr id="187" name="Footer Placeholder"/>
          <p:cNvSpPr txBox="1"/>
          <p:nvPr/>
        </p:nvSpPr>
        <p:spPr>
          <a:xfrm>
            <a:off x="228666" y="4807742"/>
            <a:ext cx="4114735" cy="127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spAutoFit/>
          </a:bodyPr>
          <a:lstStyle>
            <a:lvl1pPr defTabSz="685990">
              <a:lnSpc>
                <a:spcPct val="100000"/>
              </a:lnSpc>
              <a:defRPr sz="600">
                <a:solidFill>
                  <a:srgbClr val="282828"/>
                </a:solidFill>
              </a:defRPr>
            </a:lvl1pPr>
          </a:lstStyle>
          <a:p>
            <a:r>
              <a:t>IBM Quantum / © 2021 IBM Corporation</a:t>
            </a:r>
          </a:p>
        </p:txBody>
      </p:sp>
      <p:sp>
        <p:nvSpPr>
          <p:cNvPr id="188" name="Slide Number"/>
          <p:cNvSpPr txBox="1">
            <a:spLocks noGrp="1"/>
          </p:cNvSpPr>
          <p:nvPr>
            <p:ph type="sldNum" sz="quarter" idx="2"/>
          </p:nvPr>
        </p:nvSpPr>
        <p:spPr>
          <a:xfrm>
            <a:off x="8788332" y="4807743"/>
            <a:ext cx="127001" cy="127001"/>
          </a:xfrm>
          <a:prstGeom prst="rect">
            <a:avLst/>
          </a:prstGeom>
        </p:spPr>
        <p:txBody>
          <a:bodyPr/>
          <a:lstStyle>
            <a:lvl1pPr algn="r">
              <a:defRPr sz="600" i="0">
                <a:solidFill>
                  <a:srgbClr val="262626"/>
                </a:solidFill>
              </a:defRPr>
            </a:lvl1pPr>
          </a:lstStyle>
          <a:p>
            <a:fld id="{86CB4B4D-7CA3-9044-876B-883B54F8677D}" type="slidenum">
              <a:t>‹#›</a:t>
            </a:fld>
            <a:endParaRPr/>
          </a:p>
        </p:txBody>
      </p:sp>
    </p:spTree>
  </p:cSld>
  <p:clrMapOvr>
    <a:masterClrMapping/>
  </p:clrMapOvr>
  <p:transition spd="med"/>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 4 boxes">
    <p:spTree>
      <p:nvGrpSpPr>
        <p:cNvPr id="1" name=""/>
        <p:cNvGrpSpPr/>
        <p:nvPr/>
      </p:nvGrpSpPr>
      <p:grpSpPr>
        <a:xfrm>
          <a:off x="0" y="0"/>
          <a:ext cx="0" cy="0"/>
          <a:chOff x="0" y="0"/>
          <a:chExt cx="0" cy="0"/>
        </a:xfrm>
      </p:grpSpPr>
      <p:sp>
        <p:nvSpPr>
          <p:cNvPr id="2" name="Title"/>
          <p:cNvSpPr>
            <a:spLocks noGrp="1"/>
          </p:cNvSpPr>
          <p:nvPr>
            <p:ph type="title"/>
          </p:nvPr>
        </p:nvSpPr>
        <p:spPr>
          <a:xfrm>
            <a:off x="0" y="-1"/>
            <a:ext cx="7086601" cy="2569463"/>
          </a:xfrm>
          <a:noFill/>
        </p:spPr>
        <p:txBody>
          <a:bodyPr lIns="192024" tIns="137160" rIns="228600" bIns="228600"/>
          <a:lstStyle>
            <a:lvl1pPr>
              <a:lnSpc>
                <a:spcPts val="5000"/>
              </a:lnSpc>
              <a:defRPr sz="4200"/>
            </a:lvl1pPr>
          </a:lstStyle>
          <a:p>
            <a:r>
              <a:rPr lang="en-US"/>
              <a:t>Click to edit Master title style</a:t>
            </a:r>
            <a:endParaRPr lang="en-US" dirty="0"/>
          </a:p>
        </p:txBody>
      </p:sp>
      <p:sp>
        <p:nvSpPr>
          <p:cNvPr id="7" name="Content Placeholder 1"/>
          <p:cNvSpPr>
            <a:spLocks noGrp="1"/>
          </p:cNvSpPr>
          <p:nvPr>
            <p:ph sz="quarter" idx="20"/>
          </p:nvPr>
        </p:nvSpPr>
        <p:spPr>
          <a:xfrm>
            <a:off x="0" y="2570163"/>
            <a:ext cx="2286000" cy="2573337"/>
          </a:xfrm>
          <a:solidFill>
            <a:srgbClr val="282828"/>
          </a:solidFill>
        </p:spPr>
        <p:txBody>
          <a:bodyPr lIns="219456" tIns="201168" rIns="228600" bIns="228600"/>
          <a:lstStyle>
            <a:lvl1pPr>
              <a:defRPr>
                <a:solidFill>
                  <a:schemeClr val="tx1"/>
                </a:solidFill>
              </a:defRPr>
            </a:lvl1pPr>
          </a:lstStyle>
          <a:p>
            <a:pPr lvl="0"/>
            <a:r>
              <a:rPr lang="en-US"/>
              <a:t>Click to edit Master text styles</a:t>
            </a:r>
          </a:p>
        </p:txBody>
      </p:sp>
      <p:sp>
        <p:nvSpPr>
          <p:cNvPr id="14" name="Content Placeholder 2"/>
          <p:cNvSpPr>
            <a:spLocks noGrp="1"/>
          </p:cNvSpPr>
          <p:nvPr>
            <p:ph sz="quarter" idx="19"/>
          </p:nvPr>
        </p:nvSpPr>
        <p:spPr>
          <a:xfrm>
            <a:off x="2286001" y="2570163"/>
            <a:ext cx="2286000" cy="2573337"/>
          </a:xfrm>
          <a:solidFill>
            <a:schemeClr val="accent1"/>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6" name="Content Placeholder 3"/>
          <p:cNvSpPr>
            <a:spLocks noGrp="1"/>
          </p:cNvSpPr>
          <p:nvPr>
            <p:ph sz="quarter" idx="17"/>
          </p:nvPr>
        </p:nvSpPr>
        <p:spPr>
          <a:xfrm>
            <a:off x="4572000" y="2570162"/>
            <a:ext cx="2286000" cy="2573338"/>
          </a:xfrm>
          <a:solidFill>
            <a:schemeClr val="accent3"/>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1" name="Content Placeholder 4"/>
          <p:cNvSpPr>
            <a:spLocks noGrp="1"/>
          </p:cNvSpPr>
          <p:nvPr>
            <p:ph sz="quarter" idx="18"/>
          </p:nvPr>
        </p:nvSpPr>
        <p:spPr>
          <a:xfrm>
            <a:off x="6858000" y="2570162"/>
            <a:ext cx="2286000" cy="2573338"/>
          </a:xfrm>
          <a:solidFill>
            <a:schemeClr val="accent2"/>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IBM Quantum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pic>
        <p:nvPicPr>
          <p:cNvPr id="10" name="Picture 9">
            <a:extLst>
              <a:ext uri="{FF2B5EF4-FFF2-40B4-BE49-F238E27FC236}">
                <a16:creationId xmlns:a16="http://schemas.microsoft.com/office/drawing/2014/main" id="{F2F9A2B2-5103-3A4E-BA17-7C36133CC29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554820" y="-3220"/>
            <a:ext cx="1605280" cy="616758"/>
          </a:xfrm>
          <a:prstGeom prst="rect">
            <a:avLst/>
          </a:prstGeom>
        </p:spPr>
      </p:pic>
    </p:spTree>
    <p:extLst>
      <p:ext uri="{BB962C8B-B14F-4D97-AF65-F5344CB8AC3E}">
        <p14:creationId xmlns:p14="http://schemas.microsoft.com/office/powerpoint/2010/main" val="239545222"/>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itle + 4 boxes gray">
    <p:spTree>
      <p:nvGrpSpPr>
        <p:cNvPr id="1" name=""/>
        <p:cNvGrpSpPr/>
        <p:nvPr/>
      </p:nvGrpSpPr>
      <p:grpSpPr>
        <a:xfrm>
          <a:off x="0" y="0"/>
          <a:ext cx="0" cy="0"/>
          <a:chOff x="0" y="0"/>
          <a:chExt cx="0" cy="0"/>
        </a:xfrm>
      </p:grpSpPr>
      <p:sp>
        <p:nvSpPr>
          <p:cNvPr id="2" name="Title"/>
          <p:cNvSpPr>
            <a:spLocks noGrp="1"/>
          </p:cNvSpPr>
          <p:nvPr>
            <p:ph type="title"/>
          </p:nvPr>
        </p:nvSpPr>
        <p:spPr>
          <a:xfrm>
            <a:off x="0" y="-1"/>
            <a:ext cx="7086601" cy="2569463"/>
          </a:xfrm>
          <a:noFill/>
        </p:spPr>
        <p:txBody>
          <a:bodyPr lIns="192024" tIns="137160" rIns="228600" bIns="228600"/>
          <a:lstStyle>
            <a:lvl1pPr>
              <a:lnSpc>
                <a:spcPts val="5000"/>
              </a:lnSpc>
              <a:defRPr sz="4200"/>
            </a:lvl1pPr>
          </a:lstStyle>
          <a:p>
            <a:r>
              <a:rPr lang="en-US"/>
              <a:t>Click to edit Master title style</a:t>
            </a:r>
            <a:endParaRPr lang="en-US" dirty="0"/>
          </a:p>
        </p:txBody>
      </p:sp>
      <p:sp>
        <p:nvSpPr>
          <p:cNvPr id="7" name="Content Placeholder 1"/>
          <p:cNvSpPr>
            <a:spLocks noGrp="1"/>
          </p:cNvSpPr>
          <p:nvPr>
            <p:ph sz="quarter" idx="20"/>
          </p:nvPr>
        </p:nvSpPr>
        <p:spPr>
          <a:xfrm>
            <a:off x="0" y="2570163"/>
            <a:ext cx="2286000" cy="2573337"/>
          </a:xfrm>
          <a:solidFill>
            <a:srgbClr val="282828"/>
          </a:solidFill>
        </p:spPr>
        <p:txBody>
          <a:bodyPr lIns="219456" tIns="201168" rIns="228600" bIns="228600"/>
          <a:lstStyle>
            <a:lvl1pPr>
              <a:defRPr>
                <a:solidFill>
                  <a:schemeClr val="tx1"/>
                </a:solidFill>
              </a:defRPr>
            </a:lvl1pPr>
          </a:lstStyle>
          <a:p>
            <a:pPr lvl="0"/>
            <a:r>
              <a:rPr lang="en-US"/>
              <a:t>Click to edit Master text styles</a:t>
            </a:r>
          </a:p>
        </p:txBody>
      </p:sp>
      <p:sp>
        <p:nvSpPr>
          <p:cNvPr id="14" name="Content Placeholder 2"/>
          <p:cNvSpPr>
            <a:spLocks noGrp="1"/>
          </p:cNvSpPr>
          <p:nvPr>
            <p:ph sz="quarter" idx="19"/>
          </p:nvPr>
        </p:nvSpPr>
        <p:spPr>
          <a:xfrm>
            <a:off x="2286001" y="2570163"/>
            <a:ext cx="2286000" cy="2573337"/>
          </a:xfrm>
          <a:solidFill>
            <a:srgbClr val="3D3D3D"/>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6" name="Content Placeholder 3"/>
          <p:cNvSpPr>
            <a:spLocks noGrp="1"/>
          </p:cNvSpPr>
          <p:nvPr>
            <p:ph sz="quarter" idx="17"/>
          </p:nvPr>
        </p:nvSpPr>
        <p:spPr>
          <a:xfrm>
            <a:off x="4572000" y="2570162"/>
            <a:ext cx="2286000" cy="2573338"/>
          </a:xfrm>
          <a:solidFill>
            <a:srgbClr val="565656"/>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1" name="Content Placeholder 4"/>
          <p:cNvSpPr>
            <a:spLocks noGrp="1"/>
          </p:cNvSpPr>
          <p:nvPr>
            <p:ph sz="quarter" idx="18"/>
          </p:nvPr>
        </p:nvSpPr>
        <p:spPr>
          <a:xfrm>
            <a:off x="6858000" y="2570162"/>
            <a:ext cx="2286000" cy="2573338"/>
          </a:xfrm>
          <a:solidFill>
            <a:srgbClr val="6F6F6F"/>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IBM Quantum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pic>
        <p:nvPicPr>
          <p:cNvPr id="10" name="Picture 9">
            <a:extLst>
              <a:ext uri="{FF2B5EF4-FFF2-40B4-BE49-F238E27FC236}">
                <a16:creationId xmlns:a16="http://schemas.microsoft.com/office/drawing/2014/main" id="{1E099F1A-F030-F54C-BEF7-B089B74D8A4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554820" y="-3220"/>
            <a:ext cx="1605280" cy="616758"/>
          </a:xfrm>
          <a:prstGeom prst="rect">
            <a:avLst/>
          </a:prstGeom>
        </p:spPr>
      </p:pic>
    </p:spTree>
    <p:extLst>
      <p:ext uri="{BB962C8B-B14F-4D97-AF65-F5344CB8AC3E}">
        <p14:creationId xmlns:p14="http://schemas.microsoft.com/office/powerpoint/2010/main" val="3974190299"/>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3 boxes">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3044952" cy="5148072"/>
          </a:xfrm>
          <a:solidFill>
            <a:schemeClr val="bg1"/>
          </a:solidFill>
        </p:spPr>
        <p:txBody>
          <a:bodyPr lIns="219456" tIns="201168" rIns="228600" bIns="228600"/>
          <a:lstStyle>
            <a:lvl1pPr>
              <a:buClr>
                <a:schemeClr val="bg1"/>
              </a:buClr>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marL="915299" indent="-285750">
              <a:buClrTx/>
              <a:defRPr lang="en-US" sz="1400" dirty="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2"/>
          <p:cNvSpPr>
            <a:spLocks noGrp="1"/>
          </p:cNvSpPr>
          <p:nvPr>
            <p:ph sz="quarter" idx="13"/>
          </p:nvPr>
        </p:nvSpPr>
        <p:spPr>
          <a:xfrm>
            <a:off x="3044952" y="0"/>
            <a:ext cx="3044952" cy="5148072"/>
          </a:xfrm>
          <a:solidFill>
            <a:schemeClr val="accent3"/>
          </a:solidFill>
        </p:spPr>
        <p:txBody>
          <a:bodyPr lIns="219456" tIns="201168" rIns="228600" bIns="228600"/>
          <a:lstStyle>
            <a:lvl1pPr>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marL="915299" indent="-285750">
              <a:buClrTx/>
              <a:defRPr lang="en-US" sz="1400" dirty="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3"/>
          <p:cNvSpPr>
            <a:spLocks noGrp="1"/>
          </p:cNvSpPr>
          <p:nvPr>
            <p:ph sz="quarter" idx="14"/>
          </p:nvPr>
        </p:nvSpPr>
        <p:spPr>
          <a:xfrm>
            <a:off x="6090348" y="0"/>
            <a:ext cx="3044952" cy="5148072"/>
          </a:xfrm>
          <a:solidFill>
            <a:schemeClr val="accent1"/>
          </a:solidFill>
        </p:spPr>
        <p:txBody>
          <a:bodyPr lIns="219456" tIns="201168" rIns="228600" bIns="228600"/>
          <a:lstStyle>
            <a:lvl1pPr>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marL="915299" indent="-285750">
              <a:buClrTx/>
              <a:defRPr lang="en-US" sz="1400" dirty="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IBM Quantum / © 2022 IBM Corporation</a:t>
            </a:r>
            <a:endParaRPr lang="en-US" dirty="0"/>
          </a:p>
        </p:txBody>
      </p:sp>
      <p:sp>
        <p:nvSpPr>
          <p:cNvPr id="4" name="Slide Number Placeholde"/>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599181595"/>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3 boxes gray">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3044952" cy="5148072"/>
          </a:xfrm>
          <a:solidFill>
            <a:schemeClr val="bg1"/>
          </a:solidFill>
        </p:spPr>
        <p:txBody>
          <a:bodyPr lIns="219456" tIns="1243584" rIns="228600" bIns="228600"/>
          <a:lstStyle>
            <a:lvl1pPr>
              <a:buClr>
                <a:schemeClr val="bg1"/>
              </a:buClr>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marL="915299" indent="-285750">
              <a:buClrTx/>
              <a:defRPr lang="en-US" sz="1400" dirty="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2"/>
          <p:cNvSpPr>
            <a:spLocks noGrp="1"/>
          </p:cNvSpPr>
          <p:nvPr>
            <p:ph sz="quarter" idx="13"/>
          </p:nvPr>
        </p:nvSpPr>
        <p:spPr>
          <a:xfrm>
            <a:off x="3044952" y="0"/>
            <a:ext cx="3044952" cy="5148072"/>
          </a:xfrm>
          <a:solidFill>
            <a:srgbClr val="282828"/>
          </a:solidFill>
        </p:spPr>
        <p:txBody>
          <a:bodyPr lIns="219456" tIns="1243584" rIns="228600" bIns="228600"/>
          <a:lstStyle>
            <a:lvl1pPr>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marL="915299" indent="-285750">
              <a:buClrTx/>
              <a:defRPr lang="en-US" sz="1400" dirty="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3"/>
          <p:cNvSpPr>
            <a:spLocks noGrp="1"/>
          </p:cNvSpPr>
          <p:nvPr>
            <p:ph sz="quarter" idx="14"/>
          </p:nvPr>
        </p:nvSpPr>
        <p:spPr>
          <a:xfrm>
            <a:off x="6090348" y="0"/>
            <a:ext cx="3044952" cy="5148072"/>
          </a:xfrm>
          <a:solidFill>
            <a:srgbClr val="3D3D3D"/>
          </a:solidFill>
        </p:spPr>
        <p:txBody>
          <a:bodyPr lIns="219456" tIns="1243584" rIns="228600" bIns="228600"/>
          <a:lstStyle>
            <a:lvl1pPr>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marL="915299" indent="-285750">
              <a:buClrTx/>
              <a:defRPr lang="en-US" sz="1400" dirty="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IBM Quantum / © 2022 IBM Corporation</a:t>
            </a:r>
            <a:endParaRPr lang="en-US" dirty="0"/>
          </a:p>
        </p:txBody>
      </p:sp>
      <p:sp>
        <p:nvSpPr>
          <p:cNvPr id="4" name="Slide Number Placeholde"/>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pic>
        <p:nvPicPr>
          <p:cNvPr id="8" name="Picture 7">
            <a:extLst>
              <a:ext uri="{FF2B5EF4-FFF2-40B4-BE49-F238E27FC236}">
                <a16:creationId xmlns:a16="http://schemas.microsoft.com/office/drawing/2014/main" id="{A6D54B52-90D8-C640-BC3C-25ADFC716E6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554820" y="-3220"/>
            <a:ext cx="1605280" cy="616758"/>
          </a:xfrm>
          <a:prstGeom prst="rect">
            <a:avLst/>
          </a:prstGeom>
        </p:spPr>
      </p:pic>
    </p:spTree>
    <p:extLst>
      <p:ext uri="{BB962C8B-B14F-4D97-AF65-F5344CB8AC3E}">
        <p14:creationId xmlns:p14="http://schemas.microsoft.com/office/powerpoint/2010/main" val="703663807"/>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4 boxes">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2286000" cy="5148072"/>
          </a:xfrm>
          <a:solidFill>
            <a:schemeClr val="bg1"/>
          </a:solidFill>
        </p:spPr>
        <p:txBody>
          <a:bodyPr lIns="219456" tIns="201168" rIns="228600" bIns="228600"/>
          <a:lstStyle>
            <a:lvl1pPr>
              <a:buClr>
                <a:schemeClr val="bg1"/>
              </a:buClr>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marL="915299" indent="-285750">
              <a:buClrTx/>
              <a:defRPr lang="en-US" sz="1400" dirty="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2"/>
          <p:cNvSpPr>
            <a:spLocks noGrp="1"/>
          </p:cNvSpPr>
          <p:nvPr>
            <p:ph sz="quarter" idx="13"/>
          </p:nvPr>
        </p:nvSpPr>
        <p:spPr>
          <a:xfrm>
            <a:off x="2286000" y="0"/>
            <a:ext cx="2286000" cy="5148072"/>
          </a:xfrm>
          <a:solidFill>
            <a:schemeClr val="accent3"/>
          </a:solidFill>
        </p:spPr>
        <p:txBody>
          <a:bodyPr lIns="219456" tIns="201168" rIns="228600" bIns="228600"/>
          <a:lstStyle>
            <a:lvl1pPr>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marL="915299" indent="-285750">
              <a:buClrTx/>
              <a:defRPr lang="en-US" sz="1400" dirty="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3"/>
          <p:cNvSpPr>
            <a:spLocks noGrp="1"/>
          </p:cNvSpPr>
          <p:nvPr>
            <p:ph sz="quarter" idx="14"/>
          </p:nvPr>
        </p:nvSpPr>
        <p:spPr>
          <a:xfrm>
            <a:off x="4572000" y="0"/>
            <a:ext cx="2286000" cy="5148072"/>
          </a:xfrm>
          <a:solidFill>
            <a:schemeClr val="accent1"/>
          </a:solidFill>
        </p:spPr>
        <p:txBody>
          <a:bodyPr lIns="219456" tIns="201168" rIns="228600" bIns="228600"/>
          <a:lstStyle>
            <a:lvl1pPr>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marL="915299" indent="-285750">
              <a:buClrTx/>
              <a:defRPr lang="en-US" sz="1400" dirty="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4"/>
          <p:cNvSpPr>
            <a:spLocks noGrp="1"/>
          </p:cNvSpPr>
          <p:nvPr>
            <p:ph sz="quarter" idx="15"/>
          </p:nvPr>
        </p:nvSpPr>
        <p:spPr>
          <a:xfrm>
            <a:off x="6858000" y="0"/>
            <a:ext cx="2286000" cy="5148072"/>
          </a:xfrm>
          <a:solidFill>
            <a:schemeClr val="accent2"/>
          </a:solidFill>
        </p:spPr>
        <p:txBody>
          <a:bodyPr lIns="219456" tIns="201168" rIns="228600" bIns="228600"/>
          <a:lstStyle>
            <a:lvl1pP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marL="915299" indent="-285750">
              <a:buClr>
                <a:schemeClr val="tx1"/>
              </a:buClr>
              <a:defRPr lang="en-US" sz="1400" dirty="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IBM Quantum / © 2022 IBM Corporation</a:t>
            </a:r>
            <a:endParaRPr lang="en-US" dirty="0"/>
          </a:p>
        </p:txBody>
      </p:sp>
      <p:sp>
        <p:nvSpPr>
          <p:cNvPr id="4" name="Slide Number Placeholde"/>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248718353"/>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4 boxes gray">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2286000" cy="5148072"/>
          </a:xfrm>
          <a:solidFill>
            <a:schemeClr val="bg1"/>
          </a:solidFill>
        </p:spPr>
        <p:txBody>
          <a:bodyPr lIns="219456" tIns="1243584" rIns="228600" bIns="228600"/>
          <a:lstStyle>
            <a:lvl1pPr>
              <a:buClr>
                <a:schemeClr val="bg1"/>
              </a:buClr>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marL="915299" indent="-285750">
              <a:buClrTx/>
              <a:defRPr lang="en-US" sz="1400" dirty="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2"/>
          <p:cNvSpPr>
            <a:spLocks noGrp="1"/>
          </p:cNvSpPr>
          <p:nvPr>
            <p:ph sz="quarter" idx="13"/>
          </p:nvPr>
        </p:nvSpPr>
        <p:spPr>
          <a:xfrm>
            <a:off x="2286000" y="0"/>
            <a:ext cx="2286000" cy="5148072"/>
          </a:xfrm>
          <a:solidFill>
            <a:srgbClr val="282828"/>
          </a:solidFill>
        </p:spPr>
        <p:txBody>
          <a:bodyPr lIns="219456" tIns="1243584" rIns="228600" bIns="228600"/>
          <a:lstStyle>
            <a:lvl1pPr>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marL="915299" indent="-285750">
              <a:buClrTx/>
              <a:defRPr lang="en-US" sz="1400" dirty="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3"/>
          <p:cNvSpPr>
            <a:spLocks noGrp="1"/>
          </p:cNvSpPr>
          <p:nvPr>
            <p:ph sz="quarter" idx="14"/>
          </p:nvPr>
        </p:nvSpPr>
        <p:spPr>
          <a:xfrm>
            <a:off x="4572000" y="0"/>
            <a:ext cx="2286000" cy="5148072"/>
          </a:xfrm>
          <a:solidFill>
            <a:srgbClr val="3D3D3D"/>
          </a:solidFill>
        </p:spPr>
        <p:txBody>
          <a:bodyPr lIns="219456" tIns="1243584" rIns="228600" bIns="228600"/>
          <a:lstStyle>
            <a:lvl1pPr>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marL="915299" indent="-285750">
              <a:buClrTx/>
              <a:defRPr lang="en-US" sz="1400" dirty="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4"/>
          <p:cNvSpPr>
            <a:spLocks noGrp="1"/>
          </p:cNvSpPr>
          <p:nvPr>
            <p:ph sz="quarter" idx="15"/>
          </p:nvPr>
        </p:nvSpPr>
        <p:spPr>
          <a:xfrm>
            <a:off x="6858000" y="0"/>
            <a:ext cx="2286000" cy="5148072"/>
          </a:xfrm>
          <a:solidFill>
            <a:srgbClr val="565656"/>
          </a:solidFill>
        </p:spPr>
        <p:txBody>
          <a:bodyPr lIns="219456" tIns="1243584" rIns="228600" bIns="228600"/>
          <a:lstStyle>
            <a:lvl1pP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marL="915299" indent="-285750">
              <a:buClr>
                <a:schemeClr val="tx1"/>
              </a:buClr>
              <a:defRPr lang="en-US" sz="1400" dirty="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IBM Quantum / © 2022 IBM Corporation</a:t>
            </a:r>
            <a:endParaRPr lang="en-US" dirty="0"/>
          </a:p>
        </p:txBody>
      </p:sp>
      <p:sp>
        <p:nvSpPr>
          <p:cNvPr id="4" name="Slide Number Placeholde"/>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pic>
        <p:nvPicPr>
          <p:cNvPr id="9" name="Picture 8">
            <a:extLst>
              <a:ext uri="{FF2B5EF4-FFF2-40B4-BE49-F238E27FC236}">
                <a16:creationId xmlns:a16="http://schemas.microsoft.com/office/drawing/2014/main" id="{EAB79DFD-294C-6348-A9F4-BBFCAE1E62A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554820" y="-3220"/>
            <a:ext cx="1605280" cy="616758"/>
          </a:xfrm>
          <a:prstGeom prst="rect">
            <a:avLst/>
          </a:prstGeom>
        </p:spPr>
      </p:pic>
    </p:spTree>
    <p:extLst>
      <p:ext uri="{BB962C8B-B14F-4D97-AF65-F5344CB8AC3E}">
        <p14:creationId xmlns:p14="http://schemas.microsoft.com/office/powerpoint/2010/main" val="416026270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210312" y="201168"/>
            <a:ext cx="4133088" cy="804672"/>
          </a:xfrm>
        </p:spPr>
        <p:txBody>
          <a:bodyPr/>
          <a:lstStyle/>
          <a:p>
            <a:r>
              <a:rPr lang="en-US" dirty="0"/>
              <a:t>Thank you</a:t>
            </a:r>
          </a:p>
        </p:txBody>
      </p:sp>
      <p:sp>
        <p:nvSpPr>
          <p:cNvPr id="8" name="Text Placeholder 1"/>
          <p:cNvSpPr>
            <a:spLocks noGrp="1"/>
          </p:cNvSpPr>
          <p:nvPr>
            <p:ph type="body" sz="quarter" idx="13" hasCustomPrompt="1"/>
          </p:nvPr>
        </p:nvSpPr>
        <p:spPr>
          <a:xfrm>
            <a:off x="223085" y="1254615"/>
            <a:ext cx="4123944" cy="1309877"/>
          </a:xfrm>
        </p:spPr>
        <p:txBody>
          <a:bodyPr/>
          <a:lstStyle>
            <a:lvl1pPr>
              <a:spcBef>
                <a:spcPts val="0"/>
              </a:spcBef>
              <a:defRPr sz="1000"/>
            </a:lvl1pPr>
            <a:lvl2pPr marL="0" indent="0">
              <a:spcBef>
                <a:spcPts val="0"/>
              </a:spcBef>
              <a:buNone/>
              <a:defRPr/>
            </a:lvl2pPr>
            <a:lvl3pPr marL="201615" indent="0">
              <a:buNone/>
              <a:defRPr/>
            </a:lvl3pPr>
            <a:lvl4pPr marL="434981" indent="0">
              <a:buNone/>
              <a:defRPr/>
            </a:lvl4pPr>
            <a:lvl5pPr marL="631833" indent="0">
              <a:buNone/>
              <a:defRPr/>
            </a:lvl5pPr>
          </a:lstStyle>
          <a:p>
            <a:r>
              <a:rPr lang="en-US" dirty="0"/>
              <a:t>First </a:t>
            </a:r>
            <a:r>
              <a:rPr lang="en-US" dirty="0" err="1"/>
              <a:t>Lastname</a:t>
            </a:r>
            <a:endParaRPr lang="en-US" dirty="0"/>
          </a:p>
          <a:p>
            <a:r>
              <a:rPr lang="en-US" dirty="0"/>
              <a:t>Job Title</a:t>
            </a:r>
          </a:p>
          <a:p>
            <a:r>
              <a:rPr lang="en-US" dirty="0"/>
              <a:t>—</a:t>
            </a:r>
          </a:p>
          <a:p>
            <a:r>
              <a:rPr lang="en-US" dirty="0" err="1"/>
              <a:t>firstlastname@us.ibm.com</a:t>
            </a:r>
            <a:endParaRPr lang="en-US" dirty="0"/>
          </a:p>
          <a:p>
            <a:r>
              <a:rPr lang="en-US" dirty="0"/>
              <a:t>+1-555-555-5555</a:t>
            </a:r>
          </a:p>
          <a:p>
            <a:r>
              <a:rPr lang="en-US" dirty="0" err="1"/>
              <a:t>ibm.com</a:t>
            </a:r>
            <a:endParaRPr lang="en-US" dirty="0"/>
          </a:p>
        </p:txBody>
      </p:sp>
      <p:sp>
        <p:nvSpPr>
          <p:cNvPr id="6" name="Text Placeholder 2">
            <a:extLst>
              <a:ext uri="{FF2B5EF4-FFF2-40B4-BE49-F238E27FC236}">
                <a16:creationId xmlns:a16="http://schemas.microsoft.com/office/drawing/2014/main" id="{1B66D531-042B-494C-8702-5C43B76E6584}"/>
              </a:ext>
            </a:extLst>
          </p:cNvPr>
          <p:cNvSpPr>
            <a:spLocks noGrp="1"/>
          </p:cNvSpPr>
          <p:nvPr>
            <p:ph type="body" sz="quarter" idx="14" hasCustomPrompt="1"/>
          </p:nvPr>
        </p:nvSpPr>
        <p:spPr>
          <a:xfrm>
            <a:off x="223658" y="3205697"/>
            <a:ext cx="6405743" cy="1309876"/>
          </a:xfrm>
        </p:spPr>
        <p:txBody>
          <a:bodyPr anchor="b"/>
          <a:lstStyle>
            <a:lvl1pPr>
              <a:spcBef>
                <a:spcPts val="300"/>
              </a:spcBef>
              <a:defRPr sz="600"/>
            </a:lvl1pPr>
            <a:lvl2pPr>
              <a:defRPr sz="600"/>
            </a:lvl2pPr>
            <a:lvl3pPr>
              <a:defRPr sz="600"/>
            </a:lvl3pPr>
            <a:lvl4pPr>
              <a:defRPr sz="600"/>
            </a:lvl4pPr>
            <a:lvl5pPr>
              <a:defRPr sz="600"/>
            </a:lvl5pPr>
          </a:lstStyle>
          <a:p>
            <a:r>
              <a:rPr lang="en-US" dirty="0"/>
              <a:t>© Copyright IBM Corporation 2020. All rights reserved. The information contained in these materials is provided for informational purposes only, and is provided AS IS without warranty of any kind, express or implied. Any statement of direction represents IBM’s current intent, is subject to change or withdrawal, and represent only goals and objectives. IBM, the IBM logo, and </a:t>
            </a:r>
            <a:r>
              <a:rPr lang="en-US" dirty="0" err="1"/>
              <a:t>ibm.com</a:t>
            </a:r>
            <a:r>
              <a:rPr lang="en-US" dirty="0"/>
              <a:t> are trademarks of IBM Corp., registered in many jurisdictions worldwide. Other product and service names might be trademarks of IBM or other companies. A current list of IBM trademarks is available at </a:t>
            </a:r>
            <a:r>
              <a:rPr lang="en-US" dirty="0">
                <a:hlinkClick r:id="rId2"/>
              </a:rPr>
              <a:t>Copyright and trademark information</a:t>
            </a:r>
            <a:r>
              <a:rPr lang="en-US" dirty="0"/>
              <a:t>.</a:t>
            </a:r>
          </a:p>
        </p:txBody>
      </p:sp>
      <p:sp>
        <p:nvSpPr>
          <p:cNvPr id="3" name="Footer Placeholder"/>
          <p:cNvSpPr>
            <a:spLocks noGrp="1"/>
          </p:cNvSpPr>
          <p:nvPr>
            <p:ph type="ftr" sz="quarter" idx="10"/>
          </p:nvPr>
        </p:nvSpPr>
        <p:spPr/>
        <p:txBody>
          <a:bodyPr/>
          <a:lstStyle/>
          <a:p>
            <a:r>
              <a:rPr lang="en-US"/>
              <a:t>IBM Quantum / © 2022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733326541"/>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1_IBM sign off">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p>
            <a:r>
              <a:rPr lang="en-US"/>
              <a:t>IBM Quantum / © 2022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pic>
        <p:nvPicPr>
          <p:cNvPr id="8" name="Picture 7">
            <a:extLst>
              <a:ext uri="{FF2B5EF4-FFF2-40B4-BE49-F238E27FC236}">
                <a16:creationId xmlns:a16="http://schemas.microsoft.com/office/drawing/2014/main" id="{798D5E28-FCC8-924A-86A3-246054DC76B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883781" y="1923126"/>
            <a:ext cx="3376437" cy="1297247"/>
          </a:xfrm>
          <a:prstGeom prst="rect">
            <a:avLst/>
          </a:prstGeom>
        </p:spPr>
      </p:pic>
    </p:spTree>
    <p:extLst>
      <p:ext uri="{BB962C8B-B14F-4D97-AF65-F5344CB8AC3E}">
        <p14:creationId xmlns:p14="http://schemas.microsoft.com/office/powerpoint/2010/main" val="496497754"/>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IBM sign off">
    <p:spTree>
      <p:nvGrpSpPr>
        <p:cNvPr id="1" name=""/>
        <p:cNvGrpSpPr/>
        <p:nvPr/>
      </p:nvGrpSpPr>
      <p:grpSpPr>
        <a:xfrm>
          <a:off x="0" y="0"/>
          <a:ext cx="0" cy="0"/>
          <a:chOff x="0" y="0"/>
          <a:chExt cx="0" cy="0"/>
        </a:xfrm>
      </p:grpSpPr>
      <p:pic>
        <p:nvPicPr>
          <p:cNvPr id="6" name="Picture" descr="IBM 8-bar logo"/>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3925954" y="2315617"/>
            <a:ext cx="1292095" cy="512269"/>
          </a:xfrm>
          <a:prstGeom prst="rect">
            <a:avLst/>
          </a:prstGeom>
        </p:spPr>
      </p:pic>
      <p:sp>
        <p:nvSpPr>
          <p:cNvPr id="3" name="Footer Placeholder"/>
          <p:cNvSpPr>
            <a:spLocks noGrp="1"/>
          </p:cNvSpPr>
          <p:nvPr>
            <p:ph type="ftr" sz="quarter" idx="10"/>
          </p:nvPr>
        </p:nvSpPr>
        <p:spPr/>
        <p:txBody>
          <a:bodyPr/>
          <a:lstStyle/>
          <a:p>
            <a:r>
              <a:rPr lang="en-US"/>
              <a:t>IBM Quantum / © 2022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301858816"/>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Cover (1 line)">
    <p:bg>
      <p:bgRef idx="1001">
        <a:schemeClr val="bg1"/>
      </p:bgRef>
    </p:bg>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p>
            <a:r>
              <a:rPr lang="en-US" dirty="0"/>
              <a:t>IBM Quantum / © 2022 IBM Corporation</a:t>
            </a:r>
          </a:p>
        </p:txBody>
      </p:sp>
      <p:sp>
        <p:nvSpPr>
          <p:cNvPr id="27" name="Title 6">
            <a:extLst>
              <a:ext uri="{FF2B5EF4-FFF2-40B4-BE49-F238E27FC236}">
                <a16:creationId xmlns:a16="http://schemas.microsoft.com/office/drawing/2014/main" id="{927B3839-2228-7B4F-B451-E1AD3FD51C20}"/>
              </a:ext>
            </a:extLst>
          </p:cNvPr>
          <p:cNvSpPr>
            <a:spLocks noGrp="1"/>
          </p:cNvSpPr>
          <p:nvPr>
            <p:ph type="title"/>
          </p:nvPr>
        </p:nvSpPr>
        <p:spPr>
          <a:xfrm>
            <a:off x="210312" y="201170"/>
            <a:ext cx="4133089" cy="363606"/>
          </a:xfrm>
        </p:spPr>
        <p:txBody>
          <a:bodyPr/>
          <a:lstStyle>
            <a:lvl1pPr>
              <a:defRPr/>
            </a:lvl1pPr>
          </a:lstStyle>
          <a:p>
            <a:r>
              <a:rPr lang="en-US"/>
              <a:t>Click to edit Master title style</a:t>
            </a:r>
            <a:endParaRPr lang="en-US" dirty="0"/>
          </a:p>
        </p:txBody>
      </p:sp>
      <p:sp>
        <p:nvSpPr>
          <p:cNvPr id="28" name="Text Placeholder 7">
            <a:extLst>
              <a:ext uri="{FF2B5EF4-FFF2-40B4-BE49-F238E27FC236}">
                <a16:creationId xmlns:a16="http://schemas.microsoft.com/office/drawing/2014/main" id="{965B97F5-70AC-A045-BD36-8C0A8703C6A0}"/>
              </a:ext>
            </a:extLst>
          </p:cNvPr>
          <p:cNvSpPr>
            <a:spLocks noGrp="1"/>
          </p:cNvSpPr>
          <p:nvPr>
            <p:ph type="body" sz="quarter" idx="13" hasCustomPrompt="1"/>
          </p:nvPr>
        </p:nvSpPr>
        <p:spPr>
          <a:xfrm>
            <a:off x="216662" y="990317"/>
            <a:ext cx="4118013" cy="251217"/>
          </a:xfrm>
        </p:spPr>
        <p:txBody>
          <a:bodyPr/>
          <a:lstStyle/>
          <a:p>
            <a:r>
              <a:rPr lang="en-US" dirty="0" err="1"/>
              <a:t>Firstname</a:t>
            </a:r>
            <a:r>
              <a:rPr lang="en-US" dirty="0"/>
              <a:t> </a:t>
            </a:r>
            <a:r>
              <a:rPr lang="en-US" dirty="0" err="1"/>
              <a:t>Lastname</a:t>
            </a:r>
            <a:r>
              <a:rPr lang="en-US" dirty="0"/>
              <a:t> </a:t>
            </a:r>
          </a:p>
        </p:txBody>
      </p:sp>
      <p:sp>
        <p:nvSpPr>
          <p:cNvPr id="29" name="Text Placeholder 8">
            <a:extLst>
              <a:ext uri="{FF2B5EF4-FFF2-40B4-BE49-F238E27FC236}">
                <a16:creationId xmlns:a16="http://schemas.microsoft.com/office/drawing/2014/main" id="{5A69EFA9-C7F8-724C-A6B9-A7765EAAF1CE}"/>
              </a:ext>
            </a:extLst>
          </p:cNvPr>
          <p:cNvSpPr>
            <a:spLocks noGrp="1"/>
          </p:cNvSpPr>
          <p:nvPr>
            <p:ph type="body" sz="quarter" idx="14" hasCustomPrompt="1"/>
          </p:nvPr>
        </p:nvSpPr>
        <p:spPr>
          <a:xfrm>
            <a:off x="216661" y="1256728"/>
            <a:ext cx="4118013" cy="251344"/>
          </a:xfrm>
        </p:spPr>
        <p:txBody>
          <a:bodyPr/>
          <a:lstStyle/>
          <a:p>
            <a:r>
              <a:rPr lang="en-US" dirty="0"/>
              <a:t>Job Title</a:t>
            </a:r>
          </a:p>
        </p:txBody>
      </p:sp>
      <p:pic>
        <p:nvPicPr>
          <p:cNvPr id="11" name="Picture 10">
            <a:extLst>
              <a:ext uri="{FF2B5EF4-FFF2-40B4-BE49-F238E27FC236}">
                <a16:creationId xmlns:a16="http://schemas.microsoft.com/office/drawing/2014/main" id="{7ED11481-A6FB-DE4F-A358-807E3D7CB19E}"/>
              </a:ext>
            </a:extLst>
          </p:cNvPr>
          <p:cNvPicPr>
            <a:picLocks noChangeAspect="1"/>
          </p:cNvPicPr>
          <p:nvPr userDrawn="1"/>
        </p:nvPicPr>
        <p:blipFill>
          <a:blip r:embed="rId2"/>
          <a:stretch>
            <a:fillRect/>
          </a:stretch>
        </p:blipFill>
        <p:spPr>
          <a:xfrm>
            <a:off x="7551876" y="4526742"/>
            <a:ext cx="1605280" cy="616758"/>
          </a:xfrm>
          <a:prstGeom prst="rect">
            <a:avLst/>
          </a:prstGeom>
        </p:spPr>
      </p:pic>
      <p:pic>
        <p:nvPicPr>
          <p:cNvPr id="9" name="Graphic 8">
            <a:extLst>
              <a:ext uri="{FF2B5EF4-FFF2-40B4-BE49-F238E27FC236}">
                <a16:creationId xmlns:a16="http://schemas.microsoft.com/office/drawing/2014/main" id="{3BD8C90A-F675-CD42-889E-328F3F7F487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28666" y="781662"/>
            <a:ext cx="1438910" cy="13970"/>
          </a:xfrm>
          <a:prstGeom prst="rect">
            <a:avLst/>
          </a:prstGeom>
        </p:spPr>
      </p:pic>
    </p:spTree>
    <p:extLst>
      <p:ext uri="{BB962C8B-B14F-4D97-AF65-F5344CB8AC3E}">
        <p14:creationId xmlns:p14="http://schemas.microsoft.com/office/powerpoint/2010/main" val="4142606031"/>
      </p:ext>
    </p:extLst>
  </p:cSld>
  <p:clrMapOvr>
    <a:overrideClrMapping bg1="dk1" tx1="lt1" bg2="dk2" tx2="lt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195" name="Body Level One…"/>
          <p:cNvSpPr txBox="1">
            <a:spLocks noGrp="1"/>
          </p:cNvSpPr>
          <p:nvPr>
            <p:ph type="body" sz="half" idx="1"/>
          </p:nvPr>
        </p:nvSpPr>
        <p:spPr>
          <a:xfrm>
            <a:off x="57911" y="118871"/>
            <a:ext cx="5686632" cy="1738633"/>
          </a:xfrm>
          <a:prstGeom prst="rect">
            <a:avLst/>
          </a:prstGeom>
        </p:spPr>
        <p:txBody>
          <a:bodyPr>
            <a:normAutofit/>
          </a:bodyPr>
          <a:lstStyle>
            <a:lvl1pPr marL="155447" indent="-155447">
              <a:defRPr>
                <a:solidFill>
                  <a:srgbClr val="82CFFF"/>
                </a:solidFill>
              </a:defRPr>
            </a:lvl1pPr>
            <a:lvl2pPr>
              <a:defRPr>
                <a:solidFill>
                  <a:srgbClr val="82CFFF"/>
                </a:solidFill>
              </a:defRPr>
            </a:lvl2pPr>
            <a:lvl3pPr>
              <a:defRPr>
                <a:solidFill>
                  <a:srgbClr val="82CFFF"/>
                </a:solidFill>
              </a:defRPr>
            </a:lvl3pPr>
            <a:lvl4pPr>
              <a:defRPr>
                <a:solidFill>
                  <a:srgbClr val="82CFFF"/>
                </a:solidFill>
              </a:defRPr>
            </a:lvl4pPr>
            <a:lvl5pPr>
              <a:defRPr>
                <a:solidFill>
                  <a:srgbClr val="82CFFF"/>
                </a:solidFill>
              </a:defRPr>
            </a:lvl5pPr>
          </a:lstStyle>
          <a:p>
            <a:r>
              <a:t>Body Level One</a:t>
            </a:r>
          </a:p>
          <a:p>
            <a:pPr lvl="1"/>
            <a:r>
              <a:t>Body Level Two</a:t>
            </a:r>
          </a:p>
          <a:p>
            <a:pPr lvl="2"/>
            <a:r>
              <a:t>Body Level Three</a:t>
            </a:r>
          </a:p>
          <a:p>
            <a:pPr lvl="3"/>
            <a:r>
              <a:t>Body Level Four</a:t>
            </a:r>
          </a:p>
          <a:p>
            <a:pPr lvl="4"/>
            <a:r>
              <a:t>Body Level Five</a:t>
            </a:r>
          </a:p>
        </p:txBody>
      </p:sp>
      <p:sp>
        <p:nvSpPr>
          <p:cNvPr id="196" name="Richard P. Feynman"/>
          <p:cNvSpPr txBox="1">
            <a:spLocks noGrp="1"/>
          </p:cNvSpPr>
          <p:nvPr>
            <p:ph type="body" sz="quarter" idx="21"/>
          </p:nvPr>
        </p:nvSpPr>
        <p:spPr>
          <a:xfrm>
            <a:off x="219456" y="2048255"/>
            <a:ext cx="4352881" cy="328536"/>
          </a:xfrm>
          <a:prstGeom prst="rect">
            <a:avLst/>
          </a:prstGeom>
        </p:spPr>
        <p:txBody>
          <a:bodyPr>
            <a:normAutofit/>
          </a:bodyPr>
          <a:lstStyle/>
          <a:p>
            <a:pPr>
              <a:lnSpc>
                <a:spcPct val="110000"/>
              </a:lnSpc>
              <a:defRPr sz="1400">
                <a:solidFill>
                  <a:schemeClr val="accent1"/>
                </a:solidFill>
              </a:defRPr>
            </a:pPr>
            <a:endParaRPr/>
          </a:p>
        </p:txBody>
      </p:sp>
      <p:sp>
        <p:nvSpPr>
          <p:cNvPr id="197" name="Simulating Physics with Computers, 1981"/>
          <p:cNvSpPr txBox="1">
            <a:spLocks noGrp="1"/>
          </p:cNvSpPr>
          <p:nvPr>
            <p:ph type="body" sz="quarter" idx="22"/>
          </p:nvPr>
        </p:nvSpPr>
        <p:spPr>
          <a:xfrm>
            <a:off x="219456" y="2295144"/>
            <a:ext cx="4352881" cy="328535"/>
          </a:xfrm>
          <a:prstGeom prst="rect">
            <a:avLst/>
          </a:prstGeom>
        </p:spPr>
        <p:txBody>
          <a:bodyPr>
            <a:normAutofit/>
          </a:bodyPr>
          <a:lstStyle/>
          <a:p>
            <a:pPr>
              <a:lnSpc>
                <a:spcPct val="110000"/>
              </a:lnSpc>
              <a:defRPr sz="1400" i="1">
                <a:solidFill>
                  <a:schemeClr val="accent1"/>
                </a:solidFill>
              </a:defRPr>
            </a:pPr>
            <a:endParaRPr/>
          </a:p>
        </p:txBody>
      </p:sp>
      <p:pic>
        <p:nvPicPr>
          <p:cNvPr id="198" name="Image" descr="Image"/>
          <p:cNvPicPr>
            <a:picLocks noChangeAspect="1"/>
          </p:cNvPicPr>
          <p:nvPr/>
        </p:nvPicPr>
        <p:blipFill>
          <a:blip r:embed="rId2"/>
          <a:stretch>
            <a:fillRect/>
          </a:stretch>
        </p:blipFill>
        <p:spPr>
          <a:xfrm>
            <a:off x="7796201" y="237945"/>
            <a:ext cx="1115570" cy="158661"/>
          </a:xfrm>
          <a:prstGeom prst="rect">
            <a:avLst/>
          </a:prstGeom>
          <a:ln w="12700">
            <a:miter lim="400000"/>
          </a:ln>
        </p:spPr>
      </p:pic>
      <p:sp>
        <p:nvSpPr>
          <p:cNvPr id="199" name="Footer Placeholder"/>
          <p:cNvSpPr txBox="1"/>
          <p:nvPr/>
        </p:nvSpPr>
        <p:spPr>
          <a:xfrm>
            <a:off x="228666" y="4807742"/>
            <a:ext cx="4114735" cy="127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spAutoFit/>
          </a:bodyPr>
          <a:lstStyle>
            <a:lvl1pPr defTabSz="685990">
              <a:lnSpc>
                <a:spcPct val="100000"/>
              </a:lnSpc>
              <a:defRPr sz="600">
                <a:solidFill>
                  <a:srgbClr val="E0E0E0"/>
                </a:solidFill>
              </a:defRPr>
            </a:lvl1pPr>
          </a:lstStyle>
          <a:p>
            <a:r>
              <a:t>IBM Quantum / © 2021 IBM Corporation</a:t>
            </a:r>
          </a:p>
        </p:txBody>
      </p:sp>
      <p:sp>
        <p:nvSpPr>
          <p:cNvPr id="200" name="Slide Number"/>
          <p:cNvSpPr txBox="1">
            <a:spLocks noGrp="1"/>
          </p:cNvSpPr>
          <p:nvPr>
            <p:ph type="sldNum" sz="quarter" idx="2"/>
          </p:nvPr>
        </p:nvSpPr>
        <p:spPr>
          <a:xfrm>
            <a:off x="8788332" y="4807743"/>
            <a:ext cx="127001" cy="127001"/>
          </a:xfrm>
          <a:prstGeom prst="rect">
            <a:avLst/>
          </a:prstGeom>
        </p:spPr>
        <p:txBody>
          <a:bodyPr/>
          <a:lstStyle>
            <a:lvl1pPr algn="r">
              <a:defRPr sz="600" i="0"/>
            </a:lvl1pPr>
          </a:lstStyle>
          <a:p>
            <a:fld id="{86CB4B4D-7CA3-9044-876B-883B54F8677D}" type="slidenum">
              <a:t>‹#›</a:t>
            </a:fld>
            <a:endParaRPr/>
          </a:p>
        </p:txBody>
      </p:sp>
    </p:spTree>
  </p:cSld>
  <p:clrMapOvr>
    <a:masterClrMapping/>
  </p:clrMapOvr>
  <p:transition spd="med"/>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Cover (2 line)">
    <p:bg>
      <p:bgPr>
        <a:solidFill>
          <a:srgbClr val="171717"/>
        </a:solidFill>
        <a:effectLst/>
      </p:bgPr>
    </p:bg>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p>
            <a:r>
              <a:rPr lang="en-US" dirty="0"/>
              <a:t>IBM Quantum / © 2021 IBM Corporation</a:t>
            </a:r>
          </a:p>
        </p:txBody>
      </p:sp>
      <p:sp>
        <p:nvSpPr>
          <p:cNvPr id="27" name="Title 6">
            <a:extLst>
              <a:ext uri="{FF2B5EF4-FFF2-40B4-BE49-F238E27FC236}">
                <a16:creationId xmlns:a16="http://schemas.microsoft.com/office/drawing/2014/main" id="{927B3839-2228-7B4F-B451-E1AD3FD51C20}"/>
              </a:ext>
            </a:extLst>
          </p:cNvPr>
          <p:cNvSpPr>
            <a:spLocks noGrp="1"/>
          </p:cNvSpPr>
          <p:nvPr>
            <p:ph type="title" hasCustomPrompt="1"/>
          </p:nvPr>
        </p:nvSpPr>
        <p:spPr>
          <a:xfrm>
            <a:off x="210312" y="201169"/>
            <a:ext cx="4142232" cy="886221"/>
          </a:xfrm>
        </p:spPr>
        <p:txBody>
          <a:bodyPr/>
          <a:lstStyle>
            <a:lvl1pPr>
              <a:defRPr/>
            </a:lvl1pPr>
          </a:lstStyle>
          <a:p>
            <a:r>
              <a:rPr lang="en-US" dirty="0"/>
              <a:t>IBM Quantum template, two line maximum</a:t>
            </a:r>
          </a:p>
        </p:txBody>
      </p:sp>
      <p:sp>
        <p:nvSpPr>
          <p:cNvPr id="28" name="Text Placeholder 7">
            <a:extLst>
              <a:ext uri="{FF2B5EF4-FFF2-40B4-BE49-F238E27FC236}">
                <a16:creationId xmlns:a16="http://schemas.microsoft.com/office/drawing/2014/main" id="{965B97F5-70AC-A045-BD36-8C0A8703C6A0}"/>
              </a:ext>
            </a:extLst>
          </p:cNvPr>
          <p:cNvSpPr>
            <a:spLocks noGrp="1"/>
          </p:cNvSpPr>
          <p:nvPr>
            <p:ph type="body" sz="quarter" idx="13" hasCustomPrompt="1"/>
          </p:nvPr>
        </p:nvSpPr>
        <p:spPr>
          <a:xfrm>
            <a:off x="216662" y="1372140"/>
            <a:ext cx="4138953" cy="247768"/>
          </a:xfrm>
        </p:spPr>
        <p:txBody>
          <a:bodyPr/>
          <a:lstStyle/>
          <a:p>
            <a:r>
              <a:rPr lang="en-US" dirty="0" err="1"/>
              <a:t>Firstname</a:t>
            </a:r>
            <a:r>
              <a:rPr lang="en-US" dirty="0"/>
              <a:t> </a:t>
            </a:r>
            <a:r>
              <a:rPr lang="en-US" dirty="0" err="1"/>
              <a:t>Lastname</a:t>
            </a:r>
            <a:r>
              <a:rPr lang="en-US" dirty="0"/>
              <a:t> </a:t>
            </a:r>
          </a:p>
        </p:txBody>
      </p:sp>
      <p:sp>
        <p:nvSpPr>
          <p:cNvPr id="29" name="Text Placeholder 8">
            <a:extLst>
              <a:ext uri="{FF2B5EF4-FFF2-40B4-BE49-F238E27FC236}">
                <a16:creationId xmlns:a16="http://schemas.microsoft.com/office/drawing/2014/main" id="{5A69EFA9-C7F8-724C-A6B9-A7765EAAF1CE}"/>
              </a:ext>
            </a:extLst>
          </p:cNvPr>
          <p:cNvSpPr>
            <a:spLocks noGrp="1"/>
          </p:cNvSpPr>
          <p:nvPr>
            <p:ph type="body" sz="quarter" idx="14" hasCustomPrompt="1"/>
          </p:nvPr>
        </p:nvSpPr>
        <p:spPr>
          <a:xfrm>
            <a:off x="216661" y="1638549"/>
            <a:ext cx="4135463" cy="243953"/>
          </a:xfrm>
        </p:spPr>
        <p:txBody>
          <a:bodyPr/>
          <a:lstStyle/>
          <a:p>
            <a:r>
              <a:rPr lang="en-US" dirty="0"/>
              <a:t>Job Title</a:t>
            </a:r>
          </a:p>
        </p:txBody>
      </p:sp>
      <p:pic>
        <p:nvPicPr>
          <p:cNvPr id="11" name="Picture 10">
            <a:extLst>
              <a:ext uri="{FF2B5EF4-FFF2-40B4-BE49-F238E27FC236}">
                <a16:creationId xmlns:a16="http://schemas.microsoft.com/office/drawing/2014/main" id="{277AD26A-F556-0148-903F-39C184671977}"/>
              </a:ext>
            </a:extLst>
          </p:cNvPr>
          <p:cNvPicPr>
            <a:picLocks noChangeAspect="1"/>
          </p:cNvPicPr>
          <p:nvPr userDrawn="1"/>
        </p:nvPicPr>
        <p:blipFill>
          <a:blip r:embed="rId2"/>
          <a:stretch>
            <a:fillRect/>
          </a:stretch>
        </p:blipFill>
        <p:spPr>
          <a:xfrm>
            <a:off x="7551876" y="4526742"/>
            <a:ext cx="1605280" cy="616758"/>
          </a:xfrm>
          <a:prstGeom prst="rect">
            <a:avLst/>
          </a:prstGeom>
        </p:spPr>
      </p:pic>
      <p:pic>
        <p:nvPicPr>
          <p:cNvPr id="8" name="Graphic 7">
            <a:extLst>
              <a:ext uri="{FF2B5EF4-FFF2-40B4-BE49-F238E27FC236}">
                <a16:creationId xmlns:a16="http://schemas.microsoft.com/office/drawing/2014/main" id="{9ECCC668-B7CA-DF45-8599-14962B6E5CC0}"/>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28666" y="1144916"/>
            <a:ext cx="1438910" cy="13970"/>
          </a:xfrm>
          <a:prstGeom prst="rect">
            <a:avLst/>
          </a:prstGeom>
        </p:spPr>
      </p:pic>
    </p:spTree>
    <p:extLst>
      <p:ext uri="{BB962C8B-B14F-4D97-AF65-F5344CB8AC3E}">
        <p14:creationId xmlns:p14="http://schemas.microsoft.com/office/powerpoint/2010/main" val="3294279206"/>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Cover (3 line)">
    <p:bg>
      <p:bgPr>
        <a:solidFill>
          <a:srgbClr val="171717"/>
        </a:solidFill>
        <a:effectLst/>
      </p:bgPr>
    </p:bg>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p>
            <a:r>
              <a:rPr lang="en-US" dirty="0"/>
              <a:t>IBM Quantum / © 2021 IBM Corporation</a:t>
            </a:r>
          </a:p>
        </p:txBody>
      </p:sp>
      <p:sp>
        <p:nvSpPr>
          <p:cNvPr id="27" name="Title 6">
            <a:extLst>
              <a:ext uri="{FF2B5EF4-FFF2-40B4-BE49-F238E27FC236}">
                <a16:creationId xmlns:a16="http://schemas.microsoft.com/office/drawing/2014/main" id="{927B3839-2228-7B4F-B451-E1AD3FD51C20}"/>
              </a:ext>
            </a:extLst>
          </p:cNvPr>
          <p:cNvSpPr>
            <a:spLocks noGrp="1"/>
          </p:cNvSpPr>
          <p:nvPr>
            <p:ph type="title" hasCustomPrompt="1"/>
          </p:nvPr>
        </p:nvSpPr>
        <p:spPr>
          <a:xfrm>
            <a:off x="210312" y="201168"/>
            <a:ext cx="4142232" cy="1222891"/>
          </a:xfrm>
        </p:spPr>
        <p:txBody>
          <a:bodyPr/>
          <a:lstStyle>
            <a:lvl1pPr>
              <a:defRPr/>
            </a:lvl1pPr>
          </a:lstStyle>
          <a:p>
            <a:r>
              <a:rPr lang="en-US" dirty="0"/>
              <a:t>IBM Quantum template on black background, three line maximum</a:t>
            </a:r>
          </a:p>
        </p:txBody>
      </p:sp>
      <p:sp>
        <p:nvSpPr>
          <p:cNvPr id="28" name="Text Placeholder 7">
            <a:extLst>
              <a:ext uri="{FF2B5EF4-FFF2-40B4-BE49-F238E27FC236}">
                <a16:creationId xmlns:a16="http://schemas.microsoft.com/office/drawing/2014/main" id="{965B97F5-70AC-A045-BD36-8C0A8703C6A0}"/>
              </a:ext>
            </a:extLst>
          </p:cNvPr>
          <p:cNvSpPr>
            <a:spLocks noGrp="1"/>
          </p:cNvSpPr>
          <p:nvPr>
            <p:ph type="body" sz="quarter" idx="13" hasCustomPrompt="1"/>
          </p:nvPr>
        </p:nvSpPr>
        <p:spPr>
          <a:xfrm>
            <a:off x="216662" y="1754892"/>
            <a:ext cx="4135463" cy="247330"/>
          </a:xfrm>
        </p:spPr>
        <p:txBody>
          <a:bodyPr/>
          <a:lstStyle/>
          <a:p>
            <a:r>
              <a:rPr lang="en-US" dirty="0" err="1"/>
              <a:t>Firstname</a:t>
            </a:r>
            <a:r>
              <a:rPr lang="en-US" dirty="0"/>
              <a:t> </a:t>
            </a:r>
            <a:r>
              <a:rPr lang="en-US" dirty="0" err="1"/>
              <a:t>Lastname</a:t>
            </a:r>
            <a:endParaRPr lang="en-US" dirty="0"/>
          </a:p>
        </p:txBody>
      </p:sp>
      <p:sp>
        <p:nvSpPr>
          <p:cNvPr id="29" name="Text Placeholder 8">
            <a:extLst>
              <a:ext uri="{FF2B5EF4-FFF2-40B4-BE49-F238E27FC236}">
                <a16:creationId xmlns:a16="http://schemas.microsoft.com/office/drawing/2014/main" id="{5A69EFA9-C7F8-724C-A6B9-A7765EAAF1CE}"/>
              </a:ext>
            </a:extLst>
          </p:cNvPr>
          <p:cNvSpPr>
            <a:spLocks noGrp="1"/>
          </p:cNvSpPr>
          <p:nvPr>
            <p:ph type="body" sz="quarter" idx="14" hasCustomPrompt="1"/>
          </p:nvPr>
        </p:nvSpPr>
        <p:spPr>
          <a:xfrm>
            <a:off x="216661" y="2021302"/>
            <a:ext cx="4131973" cy="251396"/>
          </a:xfrm>
        </p:spPr>
        <p:txBody>
          <a:bodyPr/>
          <a:lstStyle/>
          <a:p>
            <a:r>
              <a:rPr lang="en-US" dirty="0"/>
              <a:t>Job Title</a:t>
            </a:r>
          </a:p>
        </p:txBody>
      </p:sp>
      <p:pic>
        <p:nvPicPr>
          <p:cNvPr id="11" name="Picture 10">
            <a:extLst>
              <a:ext uri="{FF2B5EF4-FFF2-40B4-BE49-F238E27FC236}">
                <a16:creationId xmlns:a16="http://schemas.microsoft.com/office/drawing/2014/main" id="{AD69D01F-02E8-AF42-A163-4B4ACD3F4EE1}"/>
              </a:ext>
            </a:extLst>
          </p:cNvPr>
          <p:cNvPicPr>
            <a:picLocks noChangeAspect="1"/>
          </p:cNvPicPr>
          <p:nvPr userDrawn="1"/>
        </p:nvPicPr>
        <p:blipFill>
          <a:blip r:embed="rId2"/>
          <a:stretch>
            <a:fillRect/>
          </a:stretch>
        </p:blipFill>
        <p:spPr>
          <a:xfrm>
            <a:off x="7551876" y="4526742"/>
            <a:ext cx="1605280" cy="616758"/>
          </a:xfrm>
          <a:prstGeom prst="rect">
            <a:avLst/>
          </a:prstGeom>
        </p:spPr>
      </p:pic>
      <p:pic>
        <p:nvPicPr>
          <p:cNvPr id="8" name="Graphic 7">
            <a:extLst>
              <a:ext uri="{FF2B5EF4-FFF2-40B4-BE49-F238E27FC236}">
                <a16:creationId xmlns:a16="http://schemas.microsoft.com/office/drawing/2014/main" id="{2147AFE4-9180-9643-8522-EA89FE234372}"/>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28666" y="1526959"/>
            <a:ext cx="1438910" cy="13970"/>
          </a:xfrm>
          <a:prstGeom prst="rect">
            <a:avLst/>
          </a:prstGeom>
        </p:spPr>
      </p:pic>
    </p:spTree>
    <p:extLst>
      <p:ext uri="{BB962C8B-B14F-4D97-AF65-F5344CB8AC3E}">
        <p14:creationId xmlns:p14="http://schemas.microsoft.com/office/powerpoint/2010/main" val="1789826410"/>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Cover with graphic (1 line)">
    <p:bg>
      <p:bgPr>
        <a:solidFill>
          <a:srgbClr val="171717"/>
        </a:solidFill>
        <a:effectLst/>
      </p:bgPr>
    </p:bg>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p>
            <a:r>
              <a:rPr lang="en-US" dirty="0"/>
              <a:t>IBM Quantum / © 2021 IBM Corporation</a:t>
            </a:r>
          </a:p>
        </p:txBody>
      </p:sp>
      <p:sp>
        <p:nvSpPr>
          <p:cNvPr id="27" name="Title 6">
            <a:extLst>
              <a:ext uri="{FF2B5EF4-FFF2-40B4-BE49-F238E27FC236}">
                <a16:creationId xmlns:a16="http://schemas.microsoft.com/office/drawing/2014/main" id="{927B3839-2228-7B4F-B451-E1AD3FD51C20}"/>
              </a:ext>
            </a:extLst>
          </p:cNvPr>
          <p:cNvSpPr>
            <a:spLocks noGrp="1"/>
          </p:cNvSpPr>
          <p:nvPr>
            <p:ph type="title"/>
          </p:nvPr>
        </p:nvSpPr>
        <p:spPr>
          <a:xfrm>
            <a:off x="210312" y="201170"/>
            <a:ext cx="4133089" cy="363606"/>
          </a:xfrm>
        </p:spPr>
        <p:txBody>
          <a:bodyPr/>
          <a:lstStyle>
            <a:lvl1pPr>
              <a:defRPr/>
            </a:lvl1pPr>
          </a:lstStyle>
          <a:p>
            <a:r>
              <a:rPr lang="en-US"/>
              <a:t>Click to edit Master title style</a:t>
            </a:r>
            <a:endParaRPr lang="en-US" dirty="0"/>
          </a:p>
        </p:txBody>
      </p:sp>
      <p:sp>
        <p:nvSpPr>
          <p:cNvPr id="28" name="Text Placeholder 7">
            <a:extLst>
              <a:ext uri="{FF2B5EF4-FFF2-40B4-BE49-F238E27FC236}">
                <a16:creationId xmlns:a16="http://schemas.microsoft.com/office/drawing/2014/main" id="{965B97F5-70AC-A045-BD36-8C0A8703C6A0}"/>
              </a:ext>
            </a:extLst>
          </p:cNvPr>
          <p:cNvSpPr>
            <a:spLocks noGrp="1"/>
          </p:cNvSpPr>
          <p:nvPr>
            <p:ph type="body" sz="quarter" idx="13" hasCustomPrompt="1"/>
          </p:nvPr>
        </p:nvSpPr>
        <p:spPr>
          <a:xfrm>
            <a:off x="216662" y="990317"/>
            <a:ext cx="4118013" cy="251217"/>
          </a:xfrm>
        </p:spPr>
        <p:txBody>
          <a:bodyPr/>
          <a:lstStyle/>
          <a:p>
            <a:r>
              <a:rPr lang="en-US" dirty="0" err="1"/>
              <a:t>Firstname</a:t>
            </a:r>
            <a:r>
              <a:rPr lang="en-US" dirty="0"/>
              <a:t> </a:t>
            </a:r>
            <a:r>
              <a:rPr lang="en-US" dirty="0" err="1"/>
              <a:t>Lastname</a:t>
            </a:r>
            <a:r>
              <a:rPr lang="en-US" dirty="0"/>
              <a:t> </a:t>
            </a:r>
          </a:p>
        </p:txBody>
      </p:sp>
      <p:sp>
        <p:nvSpPr>
          <p:cNvPr id="29" name="Text Placeholder 8">
            <a:extLst>
              <a:ext uri="{FF2B5EF4-FFF2-40B4-BE49-F238E27FC236}">
                <a16:creationId xmlns:a16="http://schemas.microsoft.com/office/drawing/2014/main" id="{5A69EFA9-C7F8-724C-A6B9-A7765EAAF1CE}"/>
              </a:ext>
            </a:extLst>
          </p:cNvPr>
          <p:cNvSpPr>
            <a:spLocks noGrp="1"/>
          </p:cNvSpPr>
          <p:nvPr>
            <p:ph type="body" sz="quarter" idx="14" hasCustomPrompt="1"/>
          </p:nvPr>
        </p:nvSpPr>
        <p:spPr>
          <a:xfrm>
            <a:off x="216661" y="1256728"/>
            <a:ext cx="4118013" cy="251344"/>
          </a:xfrm>
        </p:spPr>
        <p:txBody>
          <a:bodyPr/>
          <a:lstStyle/>
          <a:p>
            <a:r>
              <a:rPr lang="en-US" dirty="0"/>
              <a:t>Job Title</a:t>
            </a:r>
          </a:p>
        </p:txBody>
      </p:sp>
      <p:pic>
        <p:nvPicPr>
          <p:cNvPr id="11" name="Picture 10">
            <a:extLst>
              <a:ext uri="{FF2B5EF4-FFF2-40B4-BE49-F238E27FC236}">
                <a16:creationId xmlns:a16="http://schemas.microsoft.com/office/drawing/2014/main" id="{7ED11481-A6FB-DE4F-A358-807E3D7CB19E}"/>
              </a:ext>
            </a:extLst>
          </p:cNvPr>
          <p:cNvPicPr>
            <a:picLocks noChangeAspect="1"/>
          </p:cNvPicPr>
          <p:nvPr userDrawn="1"/>
        </p:nvPicPr>
        <p:blipFill>
          <a:blip r:embed="rId2"/>
          <a:stretch>
            <a:fillRect/>
          </a:stretch>
        </p:blipFill>
        <p:spPr>
          <a:xfrm>
            <a:off x="7551876" y="4526742"/>
            <a:ext cx="1605280" cy="616758"/>
          </a:xfrm>
          <a:prstGeom prst="rect">
            <a:avLst/>
          </a:prstGeom>
        </p:spPr>
      </p:pic>
      <p:cxnSp>
        <p:nvCxnSpPr>
          <p:cNvPr id="10" name="Straight Connector 9">
            <a:extLst>
              <a:ext uri="{FF2B5EF4-FFF2-40B4-BE49-F238E27FC236}">
                <a16:creationId xmlns:a16="http://schemas.microsoft.com/office/drawing/2014/main" id="{4F59B4DF-699F-B94B-BA28-ADE98C9B65A8}"/>
              </a:ext>
            </a:extLst>
          </p:cNvPr>
          <p:cNvCxnSpPr>
            <a:cxnSpLocks/>
          </p:cNvCxnSpPr>
          <p:nvPr userDrawn="1"/>
        </p:nvCxnSpPr>
        <p:spPr bwMode="auto">
          <a:xfrm>
            <a:off x="225953" y="793218"/>
            <a:ext cx="368407" cy="0"/>
          </a:xfrm>
          <a:prstGeom prst="line">
            <a:avLst/>
          </a:prstGeom>
          <a:ln w="12700">
            <a:solidFill>
              <a:schemeClr val="accent5"/>
            </a:solidFill>
            <a:headEnd type="none" w="med" len="med"/>
            <a:tailEnd type="none" w="med" len="med"/>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001096739"/>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Cover with graphic (2 line)">
    <p:bg>
      <p:bgPr>
        <a:solidFill>
          <a:srgbClr val="171717"/>
        </a:solidFill>
        <a:effectLst/>
      </p:bgPr>
    </p:bg>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p>
            <a:r>
              <a:rPr lang="en-US" dirty="0"/>
              <a:t>IBM Quantum / © 2021 IBM Corporation</a:t>
            </a:r>
          </a:p>
        </p:txBody>
      </p:sp>
      <p:sp>
        <p:nvSpPr>
          <p:cNvPr id="27" name="Title 6">
            <a:extLst>
              <a:ext uri="{FF2B5EF4-FFF2-40B4-BE49-F238E27FC236}">
                <a16:creationId xmlns:a16="http://schemas.microsoft.com/office/drawing/2014/main" id="{927B3839-2228-7B4F-B451-E1AD3FD51C20}"/>
              </a:ext>
            </a:extLst>
          </p:cNvPr>
          <p:cNvSpPr>
            <a:spLocks noGrp="1"/>
          </p:cNvSpPr>
          <p:nvPr>
            <p:ph type="title" hasCustomPrompt="1"/>
          </p:nvPr>
        </p:nvSpPr>
        <p:spPr>
          <a:xfrm>
            <a:off x="210312" y="201169"/>
            <a:ext cx="4142232" cy="886221"/>
          </a:xfrm>
        </p:spPr>
        <p:txBody>
          <a:bodyPr/>
          <a:lstStyle>
            <a:lvl1pPr>
              <a:defRPr/>
            </a:lvl1pPr>
          </a:lstStyle>
          <a:p>
            <a:r>
              <a:rPr lang="en-US" dirty="0"/>
              <a:t>IBM Quantum template, two line maximum</a:t>
            </a:r>
          </a:p>
        </p:txBody>
      </p:sp>
      <p:sp>
        <p:nvSpPr>
          <p:cNvPr id="28" name="Text Placeholder 7">
            <a:extLst>
              <a:ext uri="{FF2B5EF4-FFF2-40B4-BE49-F238E27FC236}">
                <a16:creationId xmlns:a16="http://schemas.microsoft.com/office/drawing/2014/main" id="{965B97F5-70AC-A045-BD36-8C0A8703C6A0}"/>
              </a:ext>
            </a:extLst>
          </p:cNvPr>
          <p:cNvSpPr>
            <a:spLocks noGrp="1"/>
          </p:cNvSpPr>
          <p:nvPr>
            <p:ph type="body" sz="quarter" idx="13" hasCustomPrompt="1"/>
          </p:nvPr>
        </p:nvSpPr>
        <p:spPr>
          <a:xfrm>
            <a:off x="216662" y="1372140"/>
            <a:ext cx="4138953" cy="247768"/>
          </a:xfrm>
        </p:spPr>
        <p:txBody>
          <a:bodyPr/>
          <a:lstStyle/>
          <a:p>
            <a:r>
              <a:rPr lang="en-US" dirty="0" err="1"/>
              <a:t>Firstname</a:t>
            </a:r>
            <a:r>
              <a:rPr lang="en-US" dirty="0"/>
              <a:t> </a:t>
            </a:r>
            <a:r>
              <a:rPr lang="en-US" dirty="0" err="1"/>
              <a:t>Lastname</a:t>
            </a:r>
            <a:r>
              <a:rPr lang="en-US" dirty="0"/>
              <a:t> </a:t>
            </a:r>
          </a:p>
        </p:txBody>
      </p:sp>
      <p:sp>
        <p:nvSpPr>
          <p:cNvPr id="29" name="Text Placeholder 8">
            <a:extLst>
              <a:ext uri="{FF2B5EF4-FFF2-40B4-BE49-F238E27FC236}">
                <a16:creationId xmlns:a16="http://schemas.microsoft.com/office/drawing/2014/main" id="{5A69EFA9-C7F8-724C-A6B9-A7765EAAF1CE}"/>
              </a:ext>
            </a:extLst>
          </p:cNvPr>
          <p:cNvSpPr>
            <a:spLocks noGrp="1"/>
          </p:cNvSpPr>
          <p:nvPr>
            <p:ph type="body" sz="quarter" idx="14" hasCustomPrompt="1"/>
          </p:nvPr>
        </p:nvSpPr>
        <p:spPr>
          <a:xfrm>
            <a:off x="216661" y="1638549"/>
            <a:ext cx="4135463" cy="243953"/>
          </a:xfrm>
        </p:spPr>
        <p:txBody>
          <a:bodyPr/>
          <a:lstStyle/>
          <a:p>
            <a:r>
              <a:rPr lang="en-US" dirty="0"/>
              <a:t>Job Title</a:t>
            </a:r>
          </a:p>
        </p:txBody>
      </p:sp>
      <p:pic>
        <p:nvPicPr>
          <p:cNvPr id="11" name="Picture 10">
            <a:extLst>
              <a:ext uri="{FF2B5EF4-FFF2-40B4-BE49-F238E27FC236}">
                <a16:creationId xmlns:a16="http://schemas.microsoft.com/office/drawing/2014/main" id="{277AD26A-F556-0148-903F-39C184671977}"/>
              </a:ext>
            </a:extLst>
          </p:cNvPr>
          <p:cNvPicPr>
            <a:picLocks noChangeAspect="1"/>
          </p:cNvPicPr>
          <p:nvPr userDrawn="1"/>
        </p:nvPicPr>
        <p:blipFill>
          <a:blip r:embed="rId2"/>
          <a:stretch>
            <a:fillRect/>
          </a:stretch>
        </p:blipFill>
        <p:spPr>
          <a:xfrm>
            <a:off x="7551876" y="4526742"/>
            <a:ext cx="1605280" cy="616758"/>
          </a:xfrm>
          <a:prstGeom prst="rect">
            <a:avLst/>
          </a:prstGeom>
        </p:spPr>
      </p:pic>
      <p:cxnSp>
        <p:nvCxnSpPr>
          <p:cNvPr id="9" name="Straight Connector 8">
            <a:extLst>
              <a:ext uri="{FF2B5EF4-FFF2-40B4-BE49-F238E27FC236}">
                <a16:creationId xmlns:a16="http://schemas.microsoft.com/office/drawing/2014/main" id="{1D3ED234-DBE9-DF49-80FE-40A61D9D742D}"/>
              </a:ext>
            </a:extLst>
          </p:cNvPr>
          <p:cNvCxnSpPr>
            <a:cxnSpLocks/>
          </p:cNvCxnSpPr>
          <p:nvPr userDrawn="1"/>
        </p:nvCxnSpPr>
        <p:spPr bwMode="auto">
          <a:xfrm>
            <a:off x="225953" y="1153941"/>
            <a:ext cx="368407" cy="0"/>
          </a:xfrm>
          <a:prstGeom prst="line">
            <a:avLst/>
          </a:prstGeom>
          <a:ln w="12700">
            <a:solidFill>
              <a:schemeClr val="accent5"/>
            </a:solidFill>
            <a:headEnd type="none" w="med" len="med"/>
            <a:tailEnd type="none" w="med" len="med"/>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045962647"/>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Cover with graphic (3 line)">
    <p:bg>
      <p:bgPr>
        <a:solidFill>
          <a:srgbClr val="171717"/>
        </a:solidFill>
        <a:effectLst/>
      </p:bgPr>
    </p:bg>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p>
            <a:r>
              <a:rPr lang="en-US" dirty="0"/>
              <a:t>IBM Quantum / © 2021 IBM Corporation</a:t>
            </a:r>
          </a:p>
        </p:txBody>
      </p:sp>
      <p:sp>
        <p:nvSpPr>
          <p:cNvPr id="27" name="Title 6">
            <a:extLst>
              <a:ext uri="{FF2B5EF4-FFF2-40B4-BE49-F238E27FC236}">
                <a16:creationId xmlns:a16="http://schemas.microsoft.com/office/drawing/2014/main" id="{927B3839-2228-7B4F-B451-E1AD3FD51C20}"/>
              </a:ext>
            </a:extLst>
          </p:cNvPr>
          <p:cNvSpPr>
            <a:spLocks noGrp="1"/>
          </p:cNvSpPr>
          <p:nvPr>
            <p:ph type="title" hasCustomPrompt="1"/>
          </p:nvPr>
        </p:nvSpPr>
        <p:spPr>
          <a:xfrm>
            <a:off x="210312" y="201168"/>
            <a:ext cx="4142232" cy="1222891"/>
          </a:xfrm>
        </p:spPr>
        <p:txBody>
          <a:bodyPr/>
          <a:lstStyle>
            <a:lvl1pPr>
              <a:defRPr/>
            </a:lvl1pPr>
          </a:lstStyle>
          <a:p>
            <a:r>
              <a:rPr lang="en-US" dirty="0"/>
              <a:t>IBM Quantum template on black background, three line maximum</a:t>
            </a:r>
          </a:p>
        </p:txBody>
      </p:sp>
      <p:sp>
        <p:nvSpPr>
          <p:cNvPr id="28" name="Text Placeholder 7">
            <a:extLst>
              <a:ext uri="{FF2B5EF4-FFF2-40B4-BE49-F238E27FC236}">
                <a16:creationId xmlns:a16="http://schemas.microsoft.com/office/drawing/2014/main" id="{965B97F5-70AC-A045-BD36-8C0A8703C6A0}"/>
              </a:ext>
            </a:extLst>
          </p:cNvPr>
          <p:cNvSpPr>
            <a:spLocks noGrp="1"/>
          </p:cNvSpPr>
          <p:nvPr>
            <p:ph type="body" sz="quarter" idx="13" hasCustomPrompt="1"/>
          </p:nvPr>
        </p:nvSpPr>
        <p:spPr>
          <a:xfrm>
            <a:off x="216662" y="1754892"/>
            <a:ext cx="4135463" cy="247330"/>
          </a:xfrm>
        </p:spPr>
        <p:txBody>
          <a:bodyPr/>
          <a:lstStyle/>
          <a:p>
            <a:r>
              <a:rPr lang="en-US" dirty="0" err="1"/>
              <a:t>Firstname</a:t>
            </a:r>
            <a:r>
              <a:rPr lang="en-US" dirty="0"/>
              <a:t> </a:t>
            </a:r>
            <a:r>
              <a:rPr lang="en-US" dirty="0" err="1"/>
              <a:t>Lastname</a:t>
            </a:r>
            <a:endParaRPr lang="en-US" dirty="0"/>
          </a:p>
        </p:txBody>
      </p:sp>
      <p:sp>
        <p:nvSpPr>
          <p:cNvPr id="29" name="Text Placeholder 8">
            <a:extLst>
              <a:ext uri="{FF2B5EF4-FFF2-40B4-BE49-F238E27FC236}">
                <a16:creationId xmlns:a16="http://schemas.microsoft.com/office/drawing/2014/main" id="{5A69EFA9-C7F8-724C-A6B9-A7765EAAF1CE}"/>
              </a:ext>
            </a:extLst>
          </p:cNvPr>
          <p:cNvSpPr>
            <a:spLocks noGrp="1"/>
          </p:cNvSpPr>
          <p:nvPr>
            <p:ph type="body" sz="quarter" idx="14" hasCustomPrompt="1"/>
          </p:nvPr>
        </p:nvSpPr>
        <p:spPr>
          <a:xfrm>
            <a:off x="216661" y="2021302"/>
            <a:ext cx="4131973" cy="251396"/>
          </a:xfrm>
        </p:spPr>
        <p:txBody>
          <a:bodyPr/>
          <a:lstStyle/>
          <a:p>
            <a:r>
              <a:rPr lang="en-US" dirty="0"/>
              <a:t>Job Title</a:t>
            </a:r>
          </a:p>
        </p:txBody>
      </p:sp>
      <p:pic>
        <p:nvPicPr>
          <p:cNvPr id="11" name="Picture 10">
            <a:extLst>
              <a:ext uri="{FF2B5EF4-FFF2-40B4-BE49-F238E27FC236}">
                <a16:creationId xmlns:a16="http://schemas.microsoft.com/office/drawing/2014/main" id="{AD69D01F-02E8-AF42-A163-4B4ACD3F4EE1}"/>
              </a:ext>
            </a:extLst>
          </p:cNvPr>
          <p:cNvPicPr>
            <a:picLocks noChangeAspect="1"/>
          </p:cNvPicPr>
          <p:nvPr userDrawn="1"/>
        </p:nvPicPr>
        <p:blipFill>
          <a:blip r:embed="rId2"/>
          <a:stretch>
            <a:fillRect/>
          </a:stretch>
        </p:blipFill>
        <p:spPr>
          <a:xfrm>
            <a:off x="7551876" y="4526742"/>
            <a:ext cx="1605280" cy="616758"/>
          </a:xfrm>
          <a:prstGeom prst="rect">
            <a:avLst/>
          </a:prstGeom>
        </p:spPr>
      </p:pic>
      <p:cxnSp>
        <p:nvCxnSpPr>
          <p:cNvPr id="9" name="Straight Connector 8">
            <a:extLst>
              <a:ext uri="{FF2B5EF4-FFF2-40B4-BE49-F238E27FC236}">
                <a16:creationId xmlns:a16="http://schemas.microsoft.com/office/drawing/2014/main" id="{E94BEDD3-84EF-2A46-861A-4BCD41BF4585}"/>
              </a:ext>
            </a:extLst>
          </p:cNvPr>
          <p:cNvCxnSpPr>
            <a:cxnSpLocks/>
          </p:cNvCxnSpPr>
          <p:nvPr userDrawn="1"/>
        </p:nvCxnSpPr>
        <p:spPr bwMode="auto">
          <a:xfrm>
            <a:off x="225953" y="1532402"/>
            <a:ext cx="368407" cy="0"/>
          </a:xfrm>
          <a:prstGeom prst="line">
            <a:avLst/>
          </a:prstGeom>
          <a:ln w="12700">
            <a:solidFill>
              <a:schemeClr val="accent5"/>
            </a:solidFill>
            <a:headEnd type="none" w="med" len="med"/>
            <a:tailEnd type="none" w="med" len="med"/>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353723196"/>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87862453"/>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Blank (footer)">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p>
            <a:r>
              <a:rPr lang="en-US" dirty="0"/>
              <a:t>IBM Quantum / ©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pic>
        <p:nvPicPr>
          <p:cNvPr id="5" name="Picture 4">
            <a:extLst>
              <a:ext uri="{FF2B5EF4-FFF2-40B4-BE49-F238E27FC236}">
                <a16:creationId xmlns:a16="http://schemas.microsoft.com/office/drawing/2014/main" id="{4E077E17-3B69-4644-BD04-6785219BC1C0}"/>
              </a:ext>
            </a:extLst>
          </p:cNvPr>
          <p:cNvPicPr>
            <a:picLocks noChangeAspect="1"/>
          </p:cNvPicPr>
          <p:nvPr userDrawn="1"/>
        </p:nvPicPr>
        <p:blipFill>
          <a:blip r:embed="rId2"/>
          <a:stretch>
            <a:fillRect/>
          </a:stretch>
        </p:blipFill>
        <p:spPr>
          <a:xfrm>
            <a:off x="7554820" y="-3220"/>
            <a:ext cx="1605280" cy="616758"/>
          </a:xfrm>
          <a:prstGeom prst="rect">
            <a:avLst/>
          </a:prstGeom>
        </p:spPr>
      </p:pic>
    </p:spTree>
    <p:extLst>
      <p:ext uri="{BB962C8B-B14F-4D97-AF65-F5344CB8AC3E}">
        <p14:creationId xmlns:p14="http://schemas.microsoft.com/office/powerpoint/2010/main" val="2332009357"/>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itle / divider (no footer)">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2B4E5F-15AA-7142-8D54-876791D3731F}"/>
              </a:ext>
            </a:extLst>
          </p:cNvPr>
          <p:cNvSpPr>
            <a:spLocks noGrp="1"/>
          </p:cNvSpPr>
          <p:nvPr>
            <p:ph type="title" hasCustomPrompt="1"/>
          </p:nvPr>
        </p:nvSpPr>
        <p:spPr>
          <a:xfrm>
            <a:off x="210312" y="201168"/>
            <a:ext cx="4142232" cy="1258177"/>
          </a:xfrm>
        </p:spPr>
        <p:txBody>
          <a:bodyPr/>
          <a:lstStyle/>
          <a:p>
            <a:r>
              <a:rPr lang="en-US" dirty="0"/>
              <a:t>Click to edit Master title style (3 sizes for title text available) - no footer</a:t>
            </a:r>
          </a:p>
        </p:txBody>
      </p:sp>
      <p:pic>
        <p:nvPicPr>
          <p:cNvPr id="5" name="Picture 4">
            <a:extLst>
              <a:ext uri="{FF2B5EF4-FFF2-40B4-BE49-F238E27FC236}">
                <a16:creationId xmlns:a16="http://schemas.microsoft.com/office/drawing/2014/main" id="{D0832194-9F9F-4A4B-847F-9B8502AF1E18}"/>
              </a:ext>
            </a:extLst>
          </p:cNvPr>
          <p:cNvPicPr>
            <a:picLocks noChangeAspect="1"/>
          </p:cNvPicPr>
          <p:nvPr userDrawn="1"/>
        </p:nvPicPr>
        <p:blipFill>
          <a:blip r:embed="rId2"/>
          <a:stretch>
            <a:fillRect/>
          </a:stretch>
        </p:blipFill>
        <p:spPr>
          <a:xfrm>
            <a:off x="7554820" y="-3220"/>
            <a:ext cx="1605280" cy="616758"/>
          </a:xfrm>
          <a:prstGeom prst="rect">
            <a:avLst/>
          </a:prstGeom>
        </p:spPr>
      </p:pic>
    </p:spTree>
    <p:extLst>
      <p:ext uri="{BB962C8B-B14F-4D97-AF65-F5344CB8AC3E}">
        <p14:creationId xmlns:p14="http://schemas.microsoft.com/office/powerpoint/2010/main" val="654467222"/>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itle / divider (footer)">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p>
            <a:r>
              <a:rPr lang="en-US" dirty="0"/>
              <a:t>IBM Quantum / ©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5" name="Title 4">
            <a:extLst>
              <a:ext uri="{FF2B5EF4-FFF2-40B4-BE49-F238E27FC236}">
                <a16:creationId xmlns:a16="http://schemas.microsoft.com/office/drawing/2014/main" id="{EF04BD5F-CEAE-9249-AC0F-4EF97A2B285B}"/>
              </a:ext>
            </a:extLst>
          </p:cNvPr>
          <p:cNvSpPr>
            <a:spLocks noGrp="1"/>
          </p:cNvSpPr>
          <p:nvPr>
            <p:ph type="title" hasCustomPrompt="1"/>
          </p:nvPr>
        </p:nvSpPr>
        <p:spPr>
          <a:xfrm>
            <a:off x="210312" y="201168"/>
            <a:ext cx="4142232" cy="1359777"/>
          </a:xfrm>
        </p:spPr>
        <p:txBody>
          <a:bodyPr/>
          <a:lstStyle/>
          <a:p>
            <a:r>
              <a:rPr lang="en-US" dirty="0"/>
              <a:t>Click to edit Master title style (3 sizes for title text available) - with footer</a:t>
            </a:r>
          </a:p>
        </p:txBody>
      </p:sp>
      <p:pic>
        <p:nvPicPr>
          <p:cNvPr id="7" name="Picture 6">
            <a:extLst>
              <a:ext uri="{FF2B5EF4-FFF2-40B4-BE49-F238E27FC236}">
                <a16:creationId xmlns:a16="http://schemas.microsoft.com/office/drawing/2014/main" id="{42D2E41E-4947-9F4A-A22A-FAB43A2DE943}"/>
              </a:ext>
            </a:extLst>
          </p:cNvPr>
          <p:cNvPicPr>
            <a:picLocks noChangeAspect="1"/>
          </p:cNvPicPr>
          <p:nvPr userDrawn="1"/>
        </p:nvPicPr>
        <p:blipFill>
          <a:blip r:embed="rId2"/>
          <a:stretch>
            <a:fillRect/>
          </a:stretch>
        </p:blipFill>
        <p:spPr>
          <a:xfrm>
            <a:off x="7554820" y="-3220"/>
            <a:ext cx="1605280" cy="616758"/>
          </a:xfrm>
          <a:prstGeom prst="rect">
            <a:avLst/>
          </a:prstGeom>
        </p:spPr>
      </p:pic>
    </p:spTree>
    <p:extLst>
      <p:ext uri="{BB962C8B-B14F-4D97-AF65-F5344CB8AC3E}">
        <p14:creationId xmlns:p14="http://schemas.microsoft.com/office/powerpoint/2010/main" val="2011585874"/>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itle / divider (blue)">
    <p:bg>
      <p:bgPr>
        <a:solidFill>
          <a:schemeClr val="accent1"/>
        </a:solidFill>
        <a:effectLst/>
      </p:bgPr>
    </p:bg>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p>
            <a:r>
              <a:rPr lang="en-US" dirty="0"/>
              <a:t>IBM Quantum / ©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itle 5">
            <a:extLst>
              <a:ext uri="{FF2B5EF4-FFF2-40B4-BE49-F238E27FC236}">
                <a16:creationId xmlns:a16="http://schemas.microsoft.com/office/drawing/2014/main" id="{5D677529-0580-5640-87D8-6219EDE5C095}"/>
              </a:ext>
            </a:extLst>
          </p:cNvPr>
          <p:cNvSpPr>
            <a:spLocks noGrp="1"/>
          </p:cNvSpPr>
          <p:nvPr>
            <p:ph type="title" hasCustomPrompt="1"/>
          </p:nvPr>
        </p:nvSpPr>
        <p:spPr>
          <a:xfrm>
            <a:off x="210312" y="201168"/>
            <a:ext cx="4142232" cy="1470614"/>
          </a:xfrm>
        </p:spPr>
        <p:txBody>
          <a:bodyPr/>
          <a:lstStyle/>
          <a:p>
            <a:r>
              <a:rPr lang="en-US" dirty="0"/>
              <a:t>Click to edit Master title style (3 sizes for title text available) – blue divider</a:t>
            </a:r>
          </a:p>
        </p:txBody>
      </p:sp>
      <p:pic>
        <p:nvPicPr>
          <p:cNvPr id="8" name="Picture 7">
            <a:extLst>
              <a:ext uri="{FF2B5EF4-FFF2-40B4-BE49-F238E27FC236}">
                <a16:creationId xmlns:a16="http://schemas.microsoft.com/office/drawing/2014/main" id="{B923E7D4-2DC2-0743-BE51-9206E1319186}"/>
              </a:ext>
            </a:extLst>
          </p:cNvPr>
          <p:cNvPicPr>
            <a:picLocks noChangeAspect="1"/>
          </p:cNvPicPr>
          <p:nvPr userDrawn="1"/>
        </p:nvPicPr>
        <p:blipFill>
          <a:blip r:embed="rId2"/>
          <a:stretch>
            <a:fillRect/>
          </a:stretch>
        </p:blipFill>
        <p:spPr>
          <a:xfrm>
            <a:off x="7554820" y="-3220"/>
            <a:ext cx="1605280" cy="616758"/>
          </a:xfrm>
          <a:prstGeom prst="rect">
            <a:avLst/>
          </a:prstGeom>
        </p:spPr>
      </p:pic>
    </p:spTree>
    <p:extLst>
      <p:ext uri="{BB962C8B-B14F-4D97-AF65-F5344CB8AC3E}">
        <p14:creationId xmlns:p14="http://schemas.microsoft.com/office/powerpoint/2010/main" val="188314548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quote">
    <p:bg>
      <p:bgPr>
        <a:solidFill>
          <a:schemeClr val="accent1"/>
        </a:solidFill>
        <a:effectLst/>
      </p:bgPr>
    </p:bg>
    <p:spTree>
      <p:nvGrpSpPr>
        <p:cNvPr id="1" name=""/>
        <p:cNvGrpSpPr/>
        <p:nvPr/>
      </p:nvGrpSpPr>
      <p:grpSpPr>
        <a:xfrm>
          <a:off x="0" y="0"/>
          <a:ext cx="0" cy="0"/>
          <a:chOff x="0" y="0"/>
          <a:chExt cx="0" cy="0"/>
        </a:xfrm>
      </p:grpSpPr>
      <p:sp>
        <p:nvSpPr>
          <p:cNvPr id="207" name="Body Level One…"/>
          <p:cNvSpPr txBox="1">
            <a:spLocks noGrp="1"/>
          </p:cNvSpPr>
          <p:nvPr>
            <p:ph type="body" sz="half" idx="1"/>
          </p:nvPr>
        </p:nvSpPr>
        <p:spPr>
          <a:xfrm>
            <a:off x="54864" y="118871"/>
            <a:ext cx="5801936" cy="1738633"/>
          </a:xfrm>
          <a:prstGeom prst="rect">
            <a:avLst/>
          </a:prstGeom>
        </p:spPr>
        <p:txBody>
          <a:bodyPr>
            <a:normAutofit/>
          </a:bodyPr>
          <a:lstStyle>
            <a:lvl1pPr marL="155447" indent="-155447">
              <a:defRPr>
                <a:solidFill>
                  <a:srgbClr val="0E62FF"/>
                </a:solidFill>
              </a:defRPr>
            </a:lvl1pPr>
            <a:lvl2pPr>
              <a:defRPr>
                <a:solidFill>
                  <a:srgbClr val="0E62FF"/>
                </a:solidFill>
              </a:defRPr>
            </a:lvl2pPr>
            <a:lvl3pPr>
              <a:defRPr>
                <a:solidFill>
                  <a:srgbClr val="0E62FF"/>
                </a:solidFill>
              </a:defRPr>
            </a:lvl3pPr>
            <a:lvl4pPr>
              <a:defRPr>
                <a:solidFill>
                  <a:srgbClr val="0E62FF"/>
                </a:solidFill>
              </a:defRPr>
            </a:lvl4pPr>
            <a:lvl5pPr>
              <a:defRPr>
                <a:solidFill>
                  <a:srgbClr val="0E62FF"/>
                </a:solidFill>
              </a:defRPr>
            </a:lvl5pPr>
          </a:lstStyle>
          <a:p>
            <a:r>
              <a:t>Body Level One</a:t>
            </a:r>
          </a:p>
          <a:p>
            <a:pPr lvl="1"/>
            <a:r>
              <a:t>Body Level Two</a:t>
            </a:r>
          </a:p>
          <a:p>
            <a:pPr lvl="2"/>
            <a:r>
              <a:t>Body Level Three</a:t>
            </a:r>
          </a:p>
          <a:p>
            <a:pPr lvl="3"/>
            <a:r>
              <a:t>Body Level Four</a:t>
            </a:r>
          </a:p>
          <a:p>
            <a:pPr lvl="4"/>
            <a:r>
              <a:t>Body Level Five</a:t>
            </a:r>
          </a:p>
        </p:txBody>
      </p:sp>
      <p:sp>
        <p:nvSpPr>
          <p:cNvPr id="208" name="Richard P. Feynman"/>
          <p:cNvSpPr txBox="1">
            <a:spLocks noGrp="1"/>
          </p:cNvSpPr>
          <p:nvPr>
            <p:ph type="body" sz="quarter" idx="21"/>
          </p:nvPr>
        </p:nvSpPr>
        <p:spPr>
          <a:xfrm>
            <a:off x="219456" y="2048255"/>
            <a:ext cx="4352881" cy="328536"/>
          </a:xfrm>
          <a:prstGeom prst="rect">
            <a:avLst/>
          </a:prstGeom>
        </p:spPr>
        <p:txBody>
          <a:bodyPr>
            <a:normAutofit/>
          </a:bodyPr>
          <a:lstStyle/>
          <a:p>
            <a:pPr>
              <a:lnSpc>
                <a:spcPct val="110000"/>
              </a:lnSpc>
              <a:defRPr sz="1400">
                <a:solidFill>
                  <a:srgbClr val="262626"/>
                </a:solidFill>
              </a:defRPr>
            </a:pPr>
            <a:endParaRPr/>
          </a:p>
        </p:txBody>
      </p:sp>
      <p:sp>
        <p:nvSpPr>
          <p:cNvPr id="209" name="Simulating Physics with Computers, 1981"/>
          <p:cNvSpPr txBox="1">
            <a:spLocks noGrp="1"/>
          </p:cNvSpPr>
          <p:nvPr>
            <p:ph type="body" sz="quarter" idx="22"/>
          </p:nvPr>
        </p:nvSpPr>
        <p:spPr>
          <a:xfrm>
            <a:off x="219456" y="2295144"/>
            <a:ext cx="4352881" cy="328535"/>
          </a:xfrm>
          <a:prstGeom prst="rect">
            <a:avLst/>
          </a:prstGeom>
        </p:spPr>
        <p:txBody>
          <a:bodyPr>
            <a:normAutofit/>
          </a:bodyPr>
          <a:lstStyle/>
          <a:p>
            <a:pPr>
              <a:lnSpc>
                <a:spcPct val="110000"/>
              </a:lnSpc>
              <a:defRPr sz="1400" i="1">
                <a:solidFill>
                  <a:srgbClr val="262626"/>
                </a:solidFill>
              </a:defRPr>
            </a:pPr>
            <a:endParaRPr/>
          </a:p>
        </p:txBody>
      </p:sp>
      <p:sp>
        <p:nvSpPr>
          <p:cNvPr id="210" name="Image"/>
          <p:cNvSpPr>
            <a:spLocks noGrp="1"/>
          </p:cNvSpPr>
          <p:nvPr>
            <p:ph type="pic" sz="quarter" idx="23"/>
          </p:nvPr>
        </p:nvSpPr>
        <p:spPr>
          <a:xfrm>
            <a:off x="7799830" y="237742"/>
            <a:ext cx="1115570" cy="158661"/>
          </a:xfrm>
          <a:prstGeom prst="rect">
            <a:avLst/>
          </a:prstGeom>
        </p:spPr>
        <p:txBody>
          <a:bodyPr lIns="91439" tIns="45719" rIns="91439" bIns="45719"/>
          <a:lstStyle/>
          <a:p>
            <a:endParaRPr/>
          </a:p>
        </p:txBody>
      </p:sp>
      <p:sp>
        <p:nvSpPr>
          <p:cNvPr id="211" name="Footer Placeholder"/>
          <p:cNvSpPr txBox="1"/>
          <p:nvPr/>
        </p:nvSpPr>
        <p:spPr>
          <a:xfrm>
            <a:off x="228666" y="4807742"/>
            <a:ext cx="4114735" cy="127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spAutoFit/>
          </a:bodyPr>
          <a:lstStyle>
            <a:lvl1pPr defTabSz="685990">
              <a:lnSpc>
                <a:spcPct val="100000"/>
              </a:lnSpc>
              <a:defRPr sz="600">
                <a:solidFill>
                  <a:srgbClr val="282828"/>
                </a:solidFill>
              </a:defRPr>
            </a:lvl1pPr>
          </a:lstStyle>
          <a:p>
            <a:r>
              <a:t>IBM Quantum / © 2021 IBM Corporation</a:t>
            </a:r>
          </a:p>
        </p:txBody>
      </p:sp>
      <p:sp>
        <p:nvSpPr>
          <p:cNvPr id="212" name="Slide Number"/>
          <p:cNvSpPr txBox="1">
            <a:spLocks noGrp="1"/>
          </p:cNvSpPr>
          <p:nvPr>
            <p:ph type="sldNum" sz="quarter" idx="2"/>
          </p:nvPr>
        </p:nvSpPr>
        <p:spPr>
          <a:xfrm>
            <a:off x="8788332" y="4807743"/>
            <a:ext cx="127001" cy="127001"/>
          </a:xfrm>
          <a:prstGeom prst="rect">
            <a:avLst/>
          </a:prstGeom>
        </p:spPr>
        <p:txBody>
          <a:bodyPr/>
          <a:lstStyle>
            <a:lvl1pPr algn="r">
              <a:defRPr sz="600" i="0">
                <a:solidFill>
                  <a:srgbClr val="262626"/>
                </a:solidFill>
              </a:defRPr>
            </a:lvl1pPr>
          </a:lstStyle>
          <a:p>
            <a:fld id="{86CB4B4D-7CA3-9044-876B-883B54F8677D}" type="slidenum">
              <a:t>‹#›</a:t>
            </a:fld>
            <a:endParaRPr/>
          </a:p>
        </p:txBody>
      </p:sp>
    </p:spTree>
  </p:cSld>
  <p:clrMapOvr>
    <a:masterClrMapping/>
  </p:clrMapOvr>
  <p:transition spd="med"/>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Xlg text">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137160" y="91440"/>
            <a:ext cx="6949440" cy="4404360"/>
          </a:xfrm>
        </p:spPr>
        <p:txBody>
          <a:bodyPr/>
          <a:lstStyle>
            <a:lvl1pPr>
              <a:lnSpc>
                <a:spcPct val="90000"/>
              </a:lnSpc>
              <a:defRPr sz="9200" b="0" i="0">
                <a:solidFill>
                  <a:schemeClr val="accent4"/>
                </a:solidFill>
                <a:latin typeface="IBM Plex Sans SemiBold" panose="020B0503050203000203" pitchFamily="34" charset="77"/>
              </a:defRPr>
            </a:lvl1pPr>
          </a:lstStyle>
          <a:p>
            <a:r>
              <a:rPr lang="en-US" dirty="0"/>
              <a:t>High impact </a:t>
            </a:r>
            <a:br>
              <a:rPr lang="en-US" dirty="0"/>
            </a:br>
            <a:r>
              <a:rPr lang="en-US" dirty="0" err="1"/>
              <a:t>xlg</a:t>
            </a:r>
            <a:r>
              <a:rPr lang="en-US" dirty="0"/>
              <a:t> text</a:t>
            </a:r>
          </a:p>
        </p:txBody>
      </p:sp>
      <p:sp>
        <p:nvSpPr>
          <p:cNvPr id="3" name="Footer Placeholder"/>
          <p:cNvSpPr>
            <a:spLocks noGrp="1"/>
          </p:cNvSpPr>
          <p:nvPr>
            <p:ph type="ftr" sz="quarter" idx="10"/>
          </p:nvPr>
        </p:nvSpPr>
        <p:spPr/>
        <p:txBody>
          <a:bodyPr/>
          <a:lstStyle>
            <a:lvl1pPr>
              <a:defRPr>
                <a:latin typeface="IBM Plex Sans" panose="020B0503050203000203" pitchFamily="34" charset="0"/>
              </a:defRPr>
            </a:lvl1pPr>
          </a:lstStyle>
          <a:p>
            <a:r>
              <a:rPr lang="en-US" dirty="0"/>
              <a:t>IBM Quantum / © 2021 IBM Corporation</a:t>
            </a:r>
          </a:p>
        </p:txBody>
      </p:sp>
      <p:sp>
        <p:nvSpPr>
          <p:cNvPr id="4" name="Slide Number Placeholder"/>
          <p:cNvSpPr>
            <a:spLocks noGrp="1"/>
          </p:cNvSpPr>
          <p:nvPr>
            <p:ph type="sldNum" sz="quarter" idx="11"/>
          </p:nvPr>
        </p:nvSpPr>
        <p:spPr/>
        <p:txBody>
          <a:bodyPr/>
          <a:lstStyle>
            <a:lvl1pPr>
              <a:defRPr>
                <a:latin typeface="IBM Plex Sans" panose="020B0503050203000203" pitchFamily="34" charset="0"/>
              </a:defRPr>
            </a:lvl1pPr>
          </a:lstStyle>
          <a:p>
            <a:fld id="{59395FB3-9C97-154F-86B2-7E381B951268}" type="slidenum">
              <a:rPr lang="en-US" smtClean="0"/>
              <a:pPr/>
              <a:t>‹#›</a:t>
            </a:fld>
            <a:endParaRPr lang="en-US" dirty="0"/>
          </a:p>
        </p:txBody>
      </p:sp>
      <p:pic>
        <p:nvPicPr>
          <p:cNvPr id="7" name="Picture 6">
            <a:extLst>
              <a:ext uri="{FF2B5EF4-FFF2-40B4-BE49-F238E27FC236}">
                <a16:creationId xmlns:a16="http://schemas.microsoft.com/office/drawing/2014/main" id="{30210F52-CF6C-094F-952B-902FB639B49E}"/>
              </a:ext>
            </a:extLst>
          </p:cNvPr>
          <p:cNvPicPr>
            <a:picLocks noChangeAspect="1"/>
          </p:cNvPicPr>
          <p:nvPr userDrawn="1"/>
        </p:nvPicPr>
        <p:blipFill>
          <a:blip r:embed="rId2"/>
          <a:stretch>
            <a:fillRect/>
          </a:stretch>
        </p:blipFill>
        <p:spPr>
          <a:xfrm>
            <a:off x="7554820" y="-3220"/>
            <a:ext cx="1605280" cy="616758"/>
          </a:xfrm>
          <a:prstGeom prst="rect">
            <a:avLst/>
          </a:prstGeom>
        </p:spPr>
      </p:pic>
    </p:spTree>
    <p:extLst>
      <p:ext uri="{BB962C8B-B14F-4D97-AF65-F5344CB8AC3E}">
        <p14:creationId xmlns:p14="http://schemas.microsoft.com/office/powerpoint/2010/main" val="1675419490"/>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Xlg text / fact + image">
    <p:spTree>
      <p:nvGrpSpPr>
        <p:cNvPr id="1" name=""/>
        <p:cNvGrpSpPr/>
        <p:nvPr/>
      </p:nvGrpSpPr>
      <p:grpSpPr>
        <a:xfrm>
          <a:off x="0" y="0"/>
          <a:ext cx="0" cy="0"/>
          <a:chOff x="0" y="0"/>
          <a:chExt cx="0" cy="0"/>
        </a:xfrm>
      </p:grpSpPr>
      <p:sp>
        <p:nvSpPr>
          <p:cNvPr id="6" name="Text Placeholder"/>
          <p:cNvSpPr>
            <a:spLocks noGrp="1"/>
          </p:cNvSpPr>
          <p:nvPr>
            <p:ph type="body" sz="quarter" idx="12" hasCustomPrompt="1"/>
          </p:nvPr>
        </p:nvSpPr>
        <p:spPr>
          <a:xfrm>
            <a:off x="155448" y="1152144"/>
            <a:ext cx="4206240" cy="3361944"/>
          </a:xfrm>
        </p:spPr>
        <p:txBody>
          <a:bodyPr/>
          <a:lstStyle>
            <a:lvl1pPr>
              <a:lnSpc>
                <a:spcPct val="90000"/>
              </a:lnSpc>
              <a:defRPr sz="9200" b="0" i="0">
                <a:solidFill>
                  <a:schemeClr val="accent4"/>
                </a:solidFill>
                <a:latin typeface="IBM Plex Sans SemiBold" panose="020B0503050203000203" pitchFamily="34" charset="77"/>
              </a:defRPr>
            </a:lvl1pPr>
          </a:lstStyle>
          <a:p>
            <a:pPr lvl="0"/>
            <a:r>
              <a:rPr lang="en-US" dirty="0"/>
              <a:t>100%</a:t>
            </a:r>
          </a:p>
        </p:txBody>
      </p:sp>
      <p:sp>
        <p:nvSpPr>
          <p:cNvPr id="7" name="Picture Placeholder">
            <a:extLst>
              <a:ext uri="{C183D7F6-B498-43B3-948B-1728B52AA6E4}">
                <adec:decorative xmlns:adec="http://schemas.microsoft.com/office/drawing/2017/decorative" val="1"/>
              </a:ext>
            </a:extLst>
          </p:cNvPr>
          <p:cNvSpPr>
            <a:spLocks noGrp="1"/>
          </p:cNvSpPr>
          <p:nvPr>
            <p:ph type="pic" sz="quarter" idx="13"/>
          </p:nvPr>
        </p:nvSpPr>
        <p:spPr>
          <a:xfrm>
            <a:off x="4572000" y="0"/>
            <a:ext cx="4572000" cy="5143500"/>
          </a:xfrm>
        </p:spPr>
        <p:txBody>
          <a:bodyPr lIns="91440" tIns="91440" rIns="91440" bIns="91440"/>
          <a:lstStyle>
            <a:lvl1pPr>
              <a:defRPr baseline="0"/>
            </a:lvl1pPr>
          </a:lstStyle>
          <a:p>
            <a:r>
              <a:rPr lang="en-US"/>
              <a:t>Click icon to add picture</a:t>
            </a:r>
            <a:endParaRPr lang="en-US" dirty="0"/>
          </a:p>
        </p:txBody>
      </p:sp>
      <p:sp>
        <p:nvSpPr>
          <p:cNvPr id="3" name="Footer Placeholder"/>
          <p:cNvSpPr>
            <a:spLocks noGrp="1"/>
          </p:cNvSpPr>
          <p:nvPr>
            <p:ph type="ftr" sz="quarter" idx="10"/>
          </p:nvPr>
        </p:nvSpPr>
        <p:spPr/>
        <p:txBody>
          <a:bodyPr/>
          <a:lstStyle/>
          <a:p>
            <a:r>
              <a:rPr lang="en-US" dirty="0"/>
              <a:t>IBM Quantum / ©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11" name="Text Placeholder 10">
            <a:extLst>
              <a:ext uri="{FF2B5EF4-FFF2-40B4-BE49-F238E27FC236}">
                <a16:creationId xmlns:a16="http://schemas.microsoft.com/office/drawing/2014/main" id="{3819BBD0-4F00-B447-A473-76BA52FA8048}"/>
              </a:ext>
            </a:extLst>
          </p:cNvPr>
          <p:cNvSpPr>
            <a:spLocks noGrp="1"/>
          </p:cNvSpPr>
          <p:nvPr>
            <p:ph type="body" sz="quarter" idx="15" hasCustomPrompt="1"/>
          </p:nvPr>
        </p:nvSpPr>
        <p:spPr>
          <a:xfrm>
            <a:off x="219456" y="173736"/>
            <a:ext cx="3794760" cy="859536"/>
          </a:xfrm>
        </p:spPr>
        <p:txBody>
          <a:bodyPr/>
          <a:lstStyle>
            <a:lvl1pPr>
              <a:defRPr sz="2000"/>
            </a:lvl1pPr>
            <a:lvl2pPr marL="0" indent="0">
              <a:buNone/>
              <a:defRPr/>
            </a:lvl2pPr>
          </a:lstStyle>
          <a:p>
            <a:pPr lvl="0"/>
            <a:r>
              <a:rPr lang="en-US" dirty="0"/>
              <a:t>Title with </a:t>
            </a:r>
            <a:r>
              <a:rPr lang="en-US" dirty="0" err="1"/>
              <a:t>xlg</a:t>
            </a:r>
            <a:r>
              <a:rPr lang="en-US" dirty="0"/>
              <a:t> text + optional ½ image</a:t>
            </a:r>
          </a:p>
        </p:txBody>
      </p:sp>
      <p:pic>
        <p:nvPicPr>
          <p:cNvPr id="12" name="Picture 11">
            <a:extLst>
              <a:ext uri="{FF2B5EF4-FFF2-40B4-BE49-F238E27FC236}">
                <a16:creationId xmlns:a16="http://schemas.microsoft.com/office/drawing/2014/main" id="{C1D23A3E-7144-694C-B46D-9297D4F76D22}"/>
              </a:ext>
            </a:extLst>
          </p:cNvPr>
          <p:cNvPicPr>
            <a:picLocks noChangeAspect="1"/>
          </p:cNvPicPr>
          <p:nvPr userDrawn="1"/>
        </p:nvPicPr>
        <p:blipFill>
          <a:blip r:embed="rId2"/>
          <a:stretch>
            <a:fillRect/>
          </a:stretch>
        </p:blipFill>
        <p:spPr>
          <a:xfrm>
            <a:off x="7554820" y="-3220"/>
            <a:ext cx="1605280" cy="616758"/>
          </a:xfrm>
          <a:prstGeom prst="rect">
            <a:avLst/>
          </a:prstGeom>
        </p:spPr>
      </p:pic>
    </p:spTree>
    <p:extLst>
      <p:ext uri="{BB962C8B-B14F-4D97-AF65-F5344CB8AC3E}">
        <p14:creationId xmlns:p14="http://schemas.microsoft.com/office/powerpoint/2010/main" val="2560753156"/>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p>
            <a:r>
              <a:rPr lang="en-US" dirty="0"/>
              <a:t>IBM Quantum / ©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5" name="Title 4">
            <a:extLst>
              <a:ext uri="{FF2B5EF4-FFF2-40B4-BE49-F238E27FC236}">
                <a16:creationId xmlns:a16="http://schemas.microsoft.com/office/drawing/2014/main" id="{03DEF12C-8D9D-364C-AEC2-B435FF41B7C7}"/>
              </a:ext>
            </a:extLst>
          </p:cNvPr>
          <p:cNvSpPr>
            <a:spLocks noGrp="1"/>
          </p:cNvSpPr>
          <p:nvPr>
            <p:ph type="title" hasCustomPrompt="1"/>
          </p:nvPr>
        </p:nvSpPr>
        <p:spPr>
          <a:xfrm>
            <a:off x="73152" y="201168"/>
            <a:ext cx="5465275" cy="1729232"/>
          </a:xfrm>
        </p:spPr>
        <p:txBody>
          <a:bodyPr/>
          <a:lstStyle>
            <a:lvl1pPr marL="164592" indent="-164592">
              <a:defRPr>
                <a:solidFill>
                  <a:schemeClr val="accent4"/>
                </a:solidFill>
              </a:defRPr>
            </a:lvl1pPr>
          </a:lstStyle>
          <a:p>
            <a:r>
              <a:rPr lang="en-US" dirty="0"/>
              <a:t>“Add quote, four line maximum.”</a:t>
            </a:r>
          </a:p>
        </p:txBody>
      </p:sp>
      <p:sp>
        <p:nvSpPr>
          <p:cNvPr id="12" name="Text Placeholder 11">
            <a:extLst>
              <a:ext uri="{FF2B5EF4-FFF2-40B4-BE49-F238E27FC236}">
                <a16:creationId xmlns:a16="http://schemas.microsoft.com/office/drawing/2014/main" id="{67826A83-0471-7649-B205-FFC505DA313F}"/>
              </a:ext>
            </a:extLst>
          </p:cNvPr>
          <p:cNvSpPr>
            <a:spLocks noGrp="1"/>
          </p:cNvSpPr>
          <p:nvPr>
            <p:ph type="body" sz="quarter" idx="14" hasCustomPrompt="1"/>
          </p:nvPr>
        </p:nvSpPr>
        <p:spPr>
          <a:xfrm>
            <a:off x="219456" y="1943280"/>
            <a:ext cx="4123944" cy="246888"/>
          </a:xfrm>
        </p:spPr>
        <p:txBody>
          <a:bodyPr/>
          <a:lstStyle>
            <a:lvl1pPr>
              <a:defRPr>
                <a:solidFill>
                  <a:schemeClr val="tx2"/>
                </a:solidFill>
              </a:defRPr>
            </a:lvl1pPr>
            <a:lvl2pPr marL="0" indent="0">
              <a:buNone/>
              <a:defRPr/>
            </a:lvl2pPr>
          </a:lstStyle>
          <a:p>
            <a:pPr lvl="0"/>
            <a:r>
              <a:rPr lang="en-US" dirty="0" err="1"/>
              <a:t>Firstname</a:t>
            </a:r>
            <a:r>
              <a:rPr lang="en-US" dirty="0"/>
              <a:t> </a:t>
            </a:r>
            <a:r>
              <a:rPr lang="en-US" dirty="0" err="1"/>
              <a:t>Lastname</a:t>
            </a:r>
            <a:endParaRPr lang="en-US" dirty="0"/>
          </a:p>
        </p:txBody>
      </p:sp>
      <p:sp>
        <p:nvSpPr>
          <p:cNvPr id="14" name="Text Placeholder 13">
            <a:extLst>
              <a:ext uri="{FF2B5EF4-FFF2-40B4-BE49-F238E27FC236}">
                <a16:creationId xmlns:a16="http://schemas.microsoft.com/office/drawing/2014/main" id="{48B5E467-58C7-4043-A863-8B0F691F403C}"/>
              </a:ext>
            </a:extLst>
          </p:cNvPr>
          <p:cNvSpPr>
            <a:spLocks noGrp="1"/>
          </p:cNvSpPr>
          <p:nvPr>
            <p:ph type="body" sz="quarter" idx="15" hasCustomPrompt="1"/>
          </p:nvPr>
        </p:nvSpPr>
        <p:spPr>
          <a:xfrm>
            <a:off x="219456" y="2201719"/>
            <a:ext cx="4114800" cy="246888"/>
          </a:xfrm>
        </p:spPr>
        <p:txBody>
          <a:bodyPr/>
          <a:lstStyle>
            <a:lvl1pPr>
              <a:defRPr b="0" i="1">
                <a:solidFill>
                  <a:schemeClr val="tx2"/>
                </a:solidFill>
                <a:latin typeface="IBM Plex Sans" panose="020B0503050203000203" pitchFamily="34" charset="0"/>
              </a:defRPr>
            </a:lvl1pPr>
            <a:lvl2pPr marL="0" indent="0">
              <a:buNone/>
              <a:defRPr/>
            </a:lvl2pPr>
          </a:lstStyle>
          <a:p>
            <a:pPr lvl="0"/>
            <a:r>
              <a:rPr lang="en-US" dirty="0"/>
              <a:t>Source, Date</a:t>
            </a:r>
          </a:p>
        </p:txBody>
      </p:sp>
      <p:pic>
        <p:nvPicPr>
          <p:cNvPr id="17" name="Picture 16">
            <a:extLst>
              <a:ext uri="{FF2B5EF4-FFF2-40B4-BE49-F238E27FC236}">
                <a16:creationId xmlns:a16="http://schemas.microsoft.com/office/drawing/2014/main" id="{EDB3CCE8-33C3-F24F-B4C1-88AC1A4E4BEB}"/>
              </a:ext>
            </a:extLst>
          </p:cNvPr>
          <p:cNvPicPr>
            <a:picLocks noChangeAspect="1"/>
          </p:cNvPicPr>
          <p:nvPr userDrawn="1"/>
        </p:nvPicPr>
        <p:blipFill>
          <a:blip r:embed="rId2"/>
          <a:stretch>
            <a:fillRect/>
          </a:stretch>
        </p:blipFill>
        <p:spPr>
          <a:xfrm>
            <a:off x="7554820" y="-3220"/>
            <a:ext cx="1605280" cy="616758"/>
          </a:xfrm>
          <a:prstGeom prst="rect">
            <a:avLst/>
          </a:prstGeom>
        </p:spPr>
      </p:pic>
    </p:spTree>
    <p:extLst>
      <p:ext uri="{BB962C8B-B14F-4D97-AF65-F5344CB8AC3E}">
        <p14:creationId xmlns:p14="http://schemas.microsoft.com/office/powerpoint/2010/main" val="155487496"/>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itle + full width image ">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p>
            <a:r>
              <a:rPr lang="en-US" dirty="0"/>
              <a:t>IBM Quantum / ©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5" name="Picture Placeholder">
            <a:extLst>
              <a:ext uri="{FF2B5EF4-FFF2-40B4-BE49-F238E27FC236}">
                <a16:creationId xmlns:a16="http://schemas.microsoft.com/office/drawing/2014/main" id="{4689A64A-A783-D24D-9765-5E12B636FF62}"/>
              </a:ext>
            </a:extLst>
          </p:cNvPr>
          <p:cNvSpPr>
            <a:spLocks noGrp="1"/>
          </p:cNvSpPr>
          <p:nvPr>
            <p:ph type="pic" sz="quarter" idx="12"/>
          </p:nvPr>
        </p:nvSpPr>
        <p:spPr>
          <a:xfrm>
            <a:off x="0" y="1276350"/>
            <a:ext cx="9144000" cy="3867150"/>
          </a:xfrm>
        </p:spPr>
        <p:txBody>
          <a:bodyPr lIns="91440" tIns="91440" rIns="91440" bIns="91440"/>
          <a:lstStyle/>
          <a:p>
            <a:r>
              <a:rPr lang="en-US"/>
              <a:t>Click icon to add picture</a:t>
            </a:r>
            <a:endParaRPr lang="en-US" dirty="0"/>
          </a:p>
        </p:txBody>
      </p:sp>
      <p:sp>
        <p:nvSpPr>
          <p:cNvPr id="6" name="Title 5">
            <a:extLst>
              <a:ext uri="{FF2B5EF4-FFF2-40B4-BE49-F238E27FC236}">
                <a16:creationId xmlns:a16="http://schemas.microsoft.com/office/drawing/2014/main" id="{0DE8E457-FCF1-FB4D-B0AD-3250264B8242}"/>
              </a:ext>
            </a:extLst>
          </p:cNvPr>
          <p:cNvSpPr>
            <a:spLocks noGrp="1"/>
          </p:cNvSpPr>
          <p:nvPr>
            <p:ph type="title"/>
          </p:nvPr>
        </p:nvSpPr>
        <p:spPr>
          <a:xfrm>
            <a:off x="71803158" y="424434"/>
            <a:ext cx="4142232" cy="4294632"/>
          </a:xfrm>
        </p:spPr>
        <p:txBody>
          <a:bodyPr/>
          <a:lstStyle/>
          <a:p>
            <a:r>
              <a:rPr lang="en-US"/>
              <a:t>Click to edit Master title style</a:t>
            </a:r>
          </a:p>
        </p:txBody>
      </p:sp>
      <p:sp>
        <p:nvSpPr>
          <p:cNvPr id="11" name="Text Placeholder 10">
            <a:extLst>
              <a:ext uri="{FF2B5EF4-FFF2-40B4-BE49-F238E27FC236}">
                <a16:creationId xmlns:a16="http://schemas.microsoft.com/office/drawing/2014/main" id="{F721CEEA-2F0E-BC48-998B-4A0A2A47691B}"/>
              </a:ext>
            </a:extLst>
          </p:cNvPr>
          <p:cNvSpPr>
            <a:spLocks noGrp="1"/>
          </p:cNvSpPr>
          <p:nvPr>
            <p:ph type="body" sz="quarter" idx="14" hasCustomPrompt="1"/>
          </p:nvPr>
        </p:nvSpPr>
        <p:spPr>
          <a:xfrm>
            <a:off x="219456" y="173736"/>
            <a:ext cx="4123944" cy="987552"/>
          </a:xfrm>
        </p:spPr>
        <p:txBody>
          <a:bodyPr/>
          <a:lstStyle>
            <a:lvl1pPr>
              <a:defRPr sz="2000"/>
            </a:lvl1pPr>
            <a:lvl2pPr marL="0" indent="0">
              <a:buNone/>
              <a:defRPr/>
            </a:lvl2pPr>
          </a:lstStyle>
          <a:p>
            <a:pPr lvl="0"/>
            <a:r>
              <a:rPr lang="en-US" dirty="0"/>
              <a:t>Title + image below</a:t>
            </a:r>
          </a:p>
        </p:txBody>
      </p:sp>
      <p:pic>
        <p:nvPicPr>
          <p:cNvPr id="12" name="Picture 11">
            <a:extLst>
              <a:ext uri="{FF2B5EF4-FFF2-40B4-BE49-F238E27FC236}">
                <a16:creationId xmlns:a16="http://schemas.microsoft.com/office/drawing/2014/main" id="{F57CD09D-1912-4D47-BBB5-FE17D9C3F1DF}"/>
              </a:ext>
            </a:extLst>
          </p:cNvPr>
          <p:cNvPicPr>
            <a:picLocks noChangeAspect="1"/>
          </p:cNvPicPr>
          <p:nvPr userDrawn="1"/>
        </p:nvPicPr>
        <p:blipFill>
          <a:blip r:embed="rId2"/>
          <a:stretch>
            <a:fillRect/>
          </a:stretch>
        </p:blipFill>
        <p:spPr>
          <a:xfrm>
            <a:off x="7554820" y="-3220"/>
            <a:ext cx="1605280" cy="616758"/>
          </a:xfrm>
          <a:prstGeom prst="rect">
            <a:avLst/>
          </a:prstGeom>
        </p:spPr>
      </p:pic>
    </p:spTree>
    <p:extLst>
      <p:ext uri="{BB962C8B-B14F-4D97-AF65-F5344CB8AC3E}">
        <p14:creationId xmlns:p14="http://schemas.microsoft.com/office/powerpoint/2010/main" val="853778851"/>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Title + content right">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210312" y="201168"/>
            <a:ext cx="4142232" cy="4294632"/>
          </a:xfrm>
        </p:spPr>
        <p:txBody>
          <a:bodyPr/>
          <a:lstStyle/>
          <a:p>
            <a:r>
              <a:rPr lang="en-US" dirty="0"/>
              <a:t>Title + content right</a:t>
            </a:r>
          </a:p>
        </p:txBody>
      </p:sp>
      <p:sp>
        <p:nvSpPr>
          <p:cNvPr id="6" name="Text Placeholder"/>
          <p:cNvSpPr>
            <a:spLocks noGrp="1"/>
          </p:cNvSpPr>
          <p:nvPr>
            <p:ph type="body" sz="quarter" idx="12"/>
          </p:nvPr>
        </p:nvSpPr>
        <p:spPr>
          <a:xfrm>
            <a:off x="4791456" y="201168"/>
            <a:ext cx="4123944" cy="4294632"/>
          </a:xfrm>
        </p:spPr>
        <p:txBody>
          <a:bodyPr/>
          <a:lstStyle>
            <a:lvl5pPr marL="915299" indent="-285750">
              <a:defRPr lang="en-US" sz="1400" dirty="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dirty="0"/>
              <a:t>IBM Quantum / ©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334220649"/>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1_Title + 1 column">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210311" y="201168"/>
            <a:ext cx="6437623" cy="804672"/>
          </a:xfrm>
        </p:spPr>
        <p:txBody>
          <a:bodyPr/>
          <a:lstStyle>
            <a:lvl1pPr>
              <a:defRPr/>
            </a:lvl1pPr>
          </a:lstStyle>
          <a:p>
            <a:r>
              <a:rPr lang="en-US" dirty="0"/>
              <a:t>Title + 1 column</a:t>
            </a:r>
          </a:p>
        </p:txBody>
      </p:sp>
      <p:sp>
        <p:nvSpPr>
          <p:cNvPr id="6" name="Text Placeholder"/>
          <p:cNvSpPr>
            <a:spLocks noGrp="1"/>
          </p:cNvSpPr>
          <p:nvPr>
            <p:ph type="body" sz="quarter" idx="12"/>
          </p:nvPr>
        </p:nvSpPr>
        <p:spPr>
          <a:xfrm>
            <a:off x="219456" y="1243584"/>
            <a:ext cx="8705269" cy="3252216"/>
          </a:xfrm>
        </p:spPr>
        <p:txBody>
          <a:bodyPr/>
          <a:lstStyle>
            <a:lvl5pPr marL="915299" indent="-285750">
              <a:defRPr lang="en-US" sz="1400" dirty="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dirty="0"/>
              <a:t>IBM Quantum / ©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pic>
        <p:nvPicPr>
          <p:cNvPr id="7" name="Picture 6">
            <a:extLst>
              <a:ext uri="{FF2B5EF4-FFF2-40B4-BE49-F238E27FC236}">
                <a16:creationId xmlns:a16="http://schemas.microsoft.com/office/drawing/2014/main" id="{FAC4EC2A-3331-2F49-83D7-3DCDA8B9B9FE}"/>
              </a:ext>
            </a:extLst>
          </p:cNvPr>
          <p:cNvPicPr>
            <a:picLocks noChangeAspect="1"/>
          </p:cNvPicPr>
          <p:nvPr userDrawn="1"/>
        </p:nvPicPr>
        <p:blipFill>
          <a:blip r:embed="rId2"/>
          <a:stretch>
            <a:fillRect/>
          </a:stretch>
        </p:blipFill>
        <p:spPr>
          <a:xfrm>
            <a:off x="7554820" y="-3220"/>
            <a:ext cx="1605280" cy="616758"/>
          </a:xfrm>
          <a:prstGeom prst="rect">
            <a:avLst/>
          </a:prstGeom>
        </p:spPr>
      </p:pic>
    </p:spTree>
    <p:extLst>
      <p:ext uri="{BB962C8B-B14F-4D97-AF65-F5344CB8AC3E}">
        <p14:creationId xmlns:p14="http://schemas.microsoft.com/office/powerpoint/2010/main" val="3084989570"/>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itle + 2 columns (1/2 - 1/2)">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210311" y="201168"/>
            <a:ext cx="6437623" cy="804672"/>
          </a:xfrm>
        </p:spPr>
        <p:txBody>
          <a:bodyPr/>
          <a:lstStyle>
            <a:lvl1pPr>
              <a:defRPr/>
            </a:lvl1pPr>
          </a:lstStyle>
          <a:p>
            <a:r>
              <a:rPr lang="en-US" dirty="0"/>
              <a:t>Title + 2 columns (½ - ½)</a:t>
            </a:r>
          </a:p>
        </p:txBody>
      </p:sp>
      <p:sp>
        <p:nvSpPr>
          <p:cNvPr id="7" name="Content Placeholder"/>
          <p:cNvSpPr>
            <a:spLocks noGrp="1"/>
          </p:cNvSpPr>
          <p:nvPr>
            <p:ph sz="quarter" idx="13"/>
          </p:nvPr>
        </p:nvSpPr>
        <p:spPr>
          <a:xfrm>
            <a:off x="4791456" y="1243584"/>
            <a:ext cx="4123944" cy="3252216"/>
          </a:xfrm>
        </p:spPr>
        <p:txBody>
          <a:bodyPr/>
          <a:lstStyle>
            <a:lvl1pPr>
              <a:defRPr sz="1400"/>
            </a:lvl1pPr>
          </a:lstStyle>
          <a:p>
            <a:pPr lvl="0"/>
            <a:r>
              <a:rPr lang="en-US"/>
              <a:t>Click to edit Master text styles</a:t>
            </a:r>
          </a:p>
        </p:txBody>
      </p:sp>
      <p:sp>
        <p:nvSpPr>
          <p:cNvPr id="6" name="Text Placeholder"/>
          <p:cNvSpPr>
            <a:spLocks noGrp="1"/>
          </p:cNvSpPr>
          <p:nvPr>
            <p:ph type="body" sz="quarter" idx="12"/>
          </p:nvPr>
        </p:nvSpPr>
        <p:spPr>
          <a:xfrm>
            <a:off x="219456" y="1243584"/>
            <a:ext cx="4123944" cy="3252216"/>
          </a:xfrm>
        </p:spPr>
        <p:txBody>
          <a:bodyPr/>
          <a:lstStyle>
            <a:lvl5pPr marL="915299" indent="-285750">
              <a:defRPr lang="en-US" sz="1400" dirty="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dirty="0"/>
              <a:t>IBM Quantum / ©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pic>
        <p:nvPicPr>
          <p:cNvPr id="8" name="Picture 7">
            <a:extLst>
              <a:ext uri="{FF2B5EF4-FFF2-40B4-BE49-F238E27FC236}">
                <a16:creationId xmlns:a16="http://schemas.microsoft.com/office/drawing/2014/main" id="{978F0CCF-A937-E443-A6FB-F8B14F44A44D}"/>
              </a:ext>
            </a:extLst>
          </p:cNvPr>
          <p:cNvPicPr>
            <a:picLocks noChangeAspect="1"/>
          </p:cNvPicPr>
          <p:nvPr userDrawn="1"/>
        </p:nvPicPr>
        <p:blipFill>
          <a:blip r:embed="rId2"/>
          <a:stretch>
            <a:fillRect/>
          </a:stretch>
        </p:blipFill>
        <p:spPr>
          <a:xfrm>
            <a:off x="7554820" y="-3220"/>
            <a:ext cx="1605280" cy="616758"/>
          </a:xfrm>
          <a:prstGeom prst="rect">
            <a:avLst/>
          </a:prstGeom>
        </p:spPr>
      </p:pic>
    </p:spTree>
    <p:extLst>
      <p:ext uri="{BB962C8B-B14F-4D97-AF65-F5344CB8AC3E}">
        <p14:creationId xmlns:p14="http://schemas.microsoft.com/office/powerpoint/2010/main" val="1233591855"/>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itle + 2 columns (1/4 - 3/4)">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210312" y="201168"/>
            <a:ext cx="6419088" cy="804672"/>
          </a:xfrm>
        </p:spPr>
        <p:txBody>
          <a:bodyPr/>
          <a:lstStyle>
            <a:lvl1pPr>
              <a:defRPr/>
            </a:lvl1pPr>
          </a:lstStyle>
          <a:p>
            <a:r>
              <a:rPr lang="en-US" dirty="0"/>
              <a:t>Title + 2 columns (¼ - ¾)</a:t>
            </a:r>
          </a:p>
        </p:txBody>
      </p:sp>
      <p:sp>
        <p:nvSpPr>
          <p:cNvPr id="6" name="Text Placeholder 1"/>
          <p:cNvSpPr>
            <a:spLocks noGrp="1"/>
          </p:cNvSpPr>
          <p:nvPr>
            <p:ph type="body" sz="quarter" idx="12"/>
          </p:nvPr>
        </p:nvSpPr>
        <p:spPr>
          <a:xfrm>
            <a:off x="219456" y="1243584"/>
            <a:ext cx="1837944" cy="3252216"/>
          </a:xfrm>
        </p:spPr>
        <p:txBody>
          <a:bodyPr/>
          <a:lstStyle>
            <a:lvl5pPr marL="915299" indent="-285750">
              <a:defRPr lang="en-US" sz="1400" dirty="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dirty="0"/>
              <a:t>IBM Quantum / ©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9" name="Content Placeholder">
            <a:extLst>
              <a:ext uri="{FF2B5EF4-FFF2-40B4-BE49-F238E27FC236}">
                <a16:creationId xmlns:a16="http://schemas.microsoft.com/office/drawing/2014/main" id="{F7249840-2394-A649-8C84-9EF12C95BA1B}"/>
              </a:ext>
            </a:extLst>
          </p:cNvPr>
          <p:cNvSpPr>
            <a:spLocks noGrp="1"/>
          </p:cNvSpPr>
          <p:nvPr>
            <p:ph sz="quarter" idx="13"/>
          </p:nvPr>
        </p:nvSpPr>
        <p:spPr>
          <a:xfrm>
            <a:off x="2505456" y="1243584"/>
            <a:ext cx="6400800" cy="3252216"/>
          </a:xfrm>
        </p:spPr>
        <p:txBody>
          <a:bodyPr/>
          <a:lstStyle>
            <a:lvl5pPr marL="915299" indent="-285750">
              <a:defRPr lang="en-US" sz="1400" dirty="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0" name="Picture 9">
            <a:extLst>
              <a:ext uri="{FF2B5EF4-FFF2-40B4-BE49-F238E27FC236}">
                <a16:creationId xmlns:a16="http://schemas.microsoft.com/office/drawing/2014/main" id="{81D5E6BF-59B9-B34B-BF38-33B20B0A1BA1}"/>
              </a:ext>
            </a:extLst>
          </p:cNvPr>
          <p:cNvPicPr>
            <a:picLocks noChangeAspect="1"/>
          </p:cNvPicPr>
          <p:nvPr userDrawn="1"/>
        </p:nvPicPr>
        <p:blipFill>
          <a:blip r:embed="rId2"/>
          <a:stretch>
            <a:fillRect/>
          </a:stretch>
        </p:blipFill>
        <p:spPr>
          <a:xfrm>
            <a:off x="7554820" y="-3220"/>
            <a:ext cx="1605280" cy="616758"/>
          </a:xfrm>
          <a:prstGeom prst="rect">
            <a:avLst/>
          </a:prstGeom>
        </p:spPr>
      </p:pic>
    </p:spTree>
    <p:extLst>
      <p:ext uri="{BB962C8B-B14F-4D97-AF65-F5344CB8AC3E}">
        <p14:creationId xmlns:p14="http://schemas.microsoft.com/office/powerpoint/2010/main" val="2308765189"/>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itle + 3 columns (1/4 - 1/2)">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210312" y="201168"/>
            <a:ext cx="6419088" cy="804672"/>
          </a:xfrm>
        </p:spPr>
        <p:txBody>
          <a:bodyPr/>
          <a:lstStyle>
            <a:lvl1pPr>
              <a:defRPr/>
            </a:lvl1pPr>
          </a:lstStyle>
          <a:p>
            <a:r>
              <a:rPr lang="en-US" dirty="0"/>
              <a:t>Title + 3 columns (¼ - ¼ - ½) </a:t>
            </a:r>
          </a:p>
        </p:txBody>
      </p:sp>
      <p:sp>
        <p:nvSpPr>
          <p:cNvPr id="6" name="Text Placeholder 1"/>
          <p:cNvSpPr>
            <a:spLocks noGrp="1"/>
          </p:cNvSpPr>
          <p:nvPr>
            <p:ph type="body" sz="quarter" idx="12"/>
          </p:nvPr>
        </p:nvSpPr>
        <p:spPr>
          <a:xfrm>
            <a:off x="219456" y="1243584"/>
            <a:ext cx="1837944" cy="3252216"/>
          </a:xfrm>
        </p:spPr>
        <p:txBody>
          <a:bodyPr/>
          <a:lstStyle>
            <a:lvl5pPr marL="915299" indent="-285750">
              <a:defRPr lang="en-US" sz="1400" dirty="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
          <p:cNvSpPr>
            <a:spLocks noGrp="1"/>
          </p:cNvSpPr>
          <p:nvPr>
            <p:ph type="body" sz="quarter" idx="13" hasCustomPrompt="1"/>
          </p:nvPr>
        </p:nvSpPr>
        <p:spPr>
          <a:xfrm>
            <a:off x="2505456" y="1243584"/>
            <a:ext cx="1837944" cy="3252216"/>
          </a:xfrm>
        </p:spPr>
        <p:txBody>
          <a:bodyPr/>
          <a:lstStyle/>
          <a:p>
            <a:pPr lvl="0"/>
            <a:r>
              <a:rPr lang="en-US" dirty="0"/>
              <a:t>Optional 2nd </a:t>
            </a:r>
          </a:p>
        </p:txBody>
      </p:sp>
      <p:sp>
        <p:nvSpPr>
          <p:cNvPr id="3" name="Footer Placeholder"/>
          <p:cNvSpPr>
            <a:spLocks noGrp="1"/>
          </p:cNvSpPr>
          <p:nvPr>
            <p:ph type="ftr" sz="quarter" idx="10"/>
          </p:nvPr>
        </p:nvSpPr>
        <p:spPr/>
        <p:txBody>
          <a:bodyPr/>
          <a:lstStyle/>
          <a:p>
            <a:r>
              <a:rPr lang="en-US" dirty="0"/>
              <a:t>IBM Quantum / ©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11" name="Content Placeholder">
            <a:extLst>
              <a:ext uri="{FF2B5EF4-FFF2-40B4-BE49-F238E27FC236}">
                <a16:creationId xmlns:a16="http://schemas.microsoft.com/office/drawing/2014/main" id="{28498EF9-40E8-9442-BA1B-A45C4AF83CB5}"/>
              </a:ext>
            </a:extLst>
          </p:cNvPr>
          <p:cNvSpPr>
            <a:spLocks noGrp="1"/>
          </p:cNvSpPr>
          <p:nvPr>
            <p:ph sz="quarter" idx="14"/>
          </p:nvPr>
        </p:nvSpPr>
        <p:spPr>
          <a:xfrm>
            <a:off x="4791456" y="1243584"/>
            <a:ext cx="4123944" cy="3252216"/>
          </a:xfrm>
        </p:spPr>
        <p:txBody>
          <a:bodyPr/>
          <a:lstStyle>
            <a:lvl1pPr>
              <a:defRPr sz="1400"/>
            </a:lvl1pPr>
          </a:lstStyle>
          <a:p>
            <a:pPr lvl="0"/>
            <a:r>
              <a:rPr lang="en-US"/>
              <a:t>Click to edit Master text styles</a:t>
            </a:r>
          </a:p>
        </p:txBody>
      </p:sp>
      <p:pic>
        <p:nvPicPr>
          <p:cNvPr id="9" name="Picture 8">
            <a:extLst>
              <a:ext uri="{FF2B5EF4-FFF2-40B4-BE49-F238E27FC236}">
                <a16:creationId xmlns:a16="http://schemas.microsoft.com/office/drawing/2014/main" id="{7CD126F8-5E18-E040-A49A-773E7C50111D}"/>
              </a:ext>
            </a:extLst>
          </p:cNvPr>
          <p:cNvPicPr>
            <a:picLocks noChangeAspect="1"/>
          </p:cNvPicPr>
          <p:nvPr userDrawn="1"/>
        </p:nvPicPr>
        <p:blipFill>
          <a:blip r:embed="rId2"/>
          <a:stretch>
            <a:fillRect/>
          </a:stretch>
        </p:blipFill>
        <p:spPr>
          <a:xfrm>
            <a:off x="7554820" y="-3220"/>
            <a:ext cx="1605280" cy="616758"/>
          </a:xfrm>
          <a:prstGeom prst="rect">
            <a:avLst/>
          </a:prstGeom>
        </p:spPr>
      </p:pic>
    </p:spTree>
    <p:extLst>
      <p:ext uri="{BB962C8B-B14F-4D97-AF65-F5344CB8AC3E}">
        <p14:creationId xmlns:p14="http://schemas.microsoft.com/office/powerpoint/2010/main" val="723231917"/>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itle + 4 columns (1/4)">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210312" y="201168"/>
            <a:ext cx="6419088" cy="804672"/>
          </a:xfrm>
        </p:spPr>
        <p:txBody>
          <a:bodyPr/>
          <a:lstStyle/>
          <a:p>
            <a:r>
              <a:rPr lang="en-US" dirty="0"/>
              <a:t>Title + 4 columns (¼)</a:t>
            </a:r>
          </a:p>
        </p:txBody>
      </p:sp>
      <p:sp>
        <p:nvSpPr>
          <p:cNvPr id="6" name="Text Placeholder 1"/>
          <p:cNvSpPr>
            <a:spLocks noGrp="1"/>
          </p:cNvSpPr>
          <p:nvPr>
            <p:ph type="body" sz="quarter" idx="12"/>
          </p:nvPr>
        </p:nvSpPr>
        <p:spPr>
          <a:xfrm>
            <a:off x="219456" y="1243584"/>
            <a:ext cx="1837944" cy="3252216"/>
          </a:xfrm>
        </p:spPr>
        <p:txBody>
          <a:bodyPr/>
          <a:lstStyle>
            <a:lvl5pPr marL="915299" indent="-285750">
              <a:defRPr lang="en-US" sz="1400" dirty="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
          <p:cNvSpPr>
            <a:spLocks noGrp="1"/>
          </p:cNvSpPr>
          <p:nvPr>
            <p:ph type="body" sz="quarter" idx="13" hasCustomPrompt="1"/>
          </p:nvPr>
        </p:nvSpPr>
        <p:spPr>
          <a:xfrm>
            <a:off x="2505456" y="1243584"/>
            <a:ext cx="1837944" cy="3252216"/>
          </a:xfrm>
        </p:spPr>
        <p:txBody>
          <a:bodyPr/>
          <a:lstStyle/>
          <a:p>
            <a:pPr lvl="0"/>
            <a:r>
              <a:rPr lang="en-US" dirty="0"/>
              <a:t>Optional 2nd </a:t>
            </a:r>
          </a:p>
        </p:txBody>
      </p:sp>
      <p:sp>
        <p:nvSpPr>
          <p:cNvPr id="10" name="Text Placeholder 3"/>
          <p:cNvSpPr>
            <a:spLocks noGrp="1"/>
          </p:cNvSpPr>
          <p:nvPr>
            <p:ph type="body" sz="quarter" idx="14" hasCustomPrompt="1"/>
          </p:nvPr>
        </p:nvSpPr>
        <p:spPr>
          <a:xfrm>
            <a:off x="4791456" y="1243584"/>
            <a:ext cx="1837944" cy="3252216"/>
          </a:xfrm>
        </p:spPr>
        <p:txBody>
          <a:bodyPr/>
          <a:lstStyle/>
          <a:p>
            <a:pPr lvl="0"/>
            <a:r>
              <a:rPr lang="en-US" dirty="0"/>
              <a:t>Optional 3rd</a:t>
            </a:r>
          </a:p>
        </p:txBody>
      </p:sp>
      <p:sp>
        <p:nvSpPr>
          <p:cNvPr id="12" name="Text Placeholder 4"/>
          <p:cNvSpPr>
            <a:spLocks noGrp="1"/>
          </p:cNvSpPr>
          <p:nvPr>
            <p:ph type="body" sz="quarter" idx="15" hasCustomPrompt="1"/>
          </p:nvPr>
        </p:nvSpPr>
        <p:spPr>
          <a:xfrm>
            <a:off x="7086600" y="1243584"/>
            <a:ext cx="1837944" cy="3252216"/>
          </a:xfrm>
        </p:spPr>
        <p:txBody>
          <a:bodyPr/>
          <a:lstStyle/>
          <a:p>
            <a:pPr lvl="0"/>
            <a:r>
              <a:rPr lang="en-US" dirty="0"/>
              <a:t>Optional 4th</a:t>
            </a:r>
          </a:p>
        </p:txBody>
      </p:sp>
      <p:sp>
        <p:nvSpPr>
          <p:cNvPr id="3" name="Footer Placeholder"/>
          <p:cNvSpPr>
            <a:spLocks noGrp="1"/>
          </p:cNvSpPr>
          <p:nvPr>
            <p:ph type="ftr" sz="quarter" idx="10"/>
          </p:nvPr>
        </p:nvSpPr>
        <p:spPr/>
        <p:txBody>
          <a:bodyPr/>
          <a:lstStyle/>
          <a:p>
            <a:r>
              <a:rPr lang="en-US" dirty="0"/>
              <a:t>IBM Quantum / ©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pic>
        <p:nvPicPr>
          <p:cNvPr id="13" name="Picture 12">
            <a:extLst>
              <a:ext uri="{FF2B5EF4-FFF2-40B4-BE49-F238E27FC236}">
                <a16:creationId xmlns:a16="http://schemas.microsoft.com/office/drawing/2014/main" id="{EE416F5B-7A52-2146-8678-DF09FD3E8E77}"/>
              </a:ext>
            </a:extLst>
          </p:cNvPr>
          <p:cNvPicPr>
            <a:picLocks noChangeAspect="1"/>
          </p:cNvPicPr>
          <p:nvPr userDrawn="1"/>
        </p:nvPicPr>
        <p:blipFill>
          <a:blip r:embed="rId2"/>
          <a:stretch>
            <a:fillRect/>
          </a:stretch>
        </p:blipFill>
        <p:spPr>
          <a:xfrm>
            <a:off x="7554820" y="-3220"/>
            <a:ext cx="1605280" cy="616758"/>
          </a:xfrm>
          <a:prstGeom prst="rect">
            <a:avLst/>
          </a:prstGeom>
        </p:spPr>
      </p:pic>
    </p:spTree>
    <p:extLst>
      <p:ext uri="{BB962C8B-B14F-4D97-AF65-F5344CB8AC3E}">
        <p14:creationId xmlns:p14="http://schemas.microsoft.com/office/powerpoint/2010/main" val="285745820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title + image below">
    <p:spTree>
      <p:nvGrpSpPr>
        <p:cNvPr id="1" name=""/>
        <p:cNvGrpSpPr/>
        <p:nvPr/>
      </p:nvGrpSpPr>
      <p:grpSpPr>
        <a:xfrm>
          <a:off x="0" y="0"/>
          <a:ext cx="0" cy="0"/>
          <a:chOff x="0" y="0"/>
          <a:chExt cx="0" cy="0"/>
        </a:xfrm>
      </p:grpSpPr>
      <p:sp>
        <p:nvSpPr>
          <p:cNvPr id="219" name="Picture Placeholder"/>
          <p:cNvSpPr>
            <a:spLocks noGrp="1"/>
          </p:cNvSpPr>
          <p:nvPr>
            <p:ph type="pic" idx="21"/>
          </p:nvPr>
        </p:nvSpPr>
        <p:spPr>
          <a:xfrm>
            <a:off x="-2" y="1280236"/>
            <a:ext cx="9144002" cy="3867152"/>
          </a:xfrm>
          <a:prstGeom prst="rect">
            <a:avLst/>
          </a:prstGeom>
        </p:spPr>
        <p:txBody>
          <a:bodyPr lIns="91439" tIns="45719" rIns="91439" bIns="45719"/>
          <a:lstStyle/>
          <a:p>
            <a:endParaRPr/>
          </a:p>
        </p:txBody>
      </p:sp>
      <p:sp>
        <p:nvSpPr>
          <p:cNvPr id="220" name="Body Level One…"/>
          <p:cNvSpPr txBox="1">
            <a:spLocks noGrp="1"/>
          </p:cNvSpPr>
          <p:nvPr>
            <p:ph type="body" sz="quarter" idx="1"/>
          </p:nvPr>
        </p:nvSpPr>
        <p:spPr>
          <a:xfrm>
            <a:off x="210311" y="118871"/>
            <a:ext cx="5435813" cy="469902"/>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pic>
        <p:nvPicPr>
          <p:cNvPr id="221" name="Image" descr="Image"/>
          <p:cNvPicPr>
            <a:picLocks noChangeAspect="1"/>
          </p:cNvPicPr>
          <p:nvPr/>
        </p:nvPicPr>
        <p:blipFill>
          <a:blip r:embed="rId2"/>
          <a:stretch>
            <a:fillRect/>
          </a:stretch>
        </p:blipFill>
        <p:spPr>
          <a:xfrm>
            <a:off x="7796201" y="237945"/>
            <a:ext cx="1115570" cy="158661"/>
          </a:xfrm>
          <a:prstGeom prst="rect">
            <a:avLst/>
          </a:prstGeom>
          <a:ln w="12700">
            <a:miter lim="400000"/>
          </a:ln>
        </p:spPr>
      </p:pic>
      <p:sp>
        <p:nvSpPr>
          <p:cNvPr id="222" name="Footer Placeholder"/>
          <p:cNvSpPr txBox="1"/>
          <p:nvPr/>
        </p:nvSpPr>
        <p:spPr>
          <a:xfrm>
            <a:off x="228666" y="4807742"/>
            <a:ext cx="4114735" cy="127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spAutoFit/>
          </a:bodyPr>
          <a:lstStyle>
            <a:lvl1pPr defTabSz="685990">
              <a:lnSpc>
                <a:spcPct val="100000"/>
              </a:lnSpc>
              <a:defRPr sz="600">
                <a:solidFill>
                  <a:srgbClr val="E0E0E0"/>
                </a:solidFill>
              </a:defRPr>
            </a:lvl1pPr>
          </a:lstStyle>
          <a:p>
            <a:r>
              <a:t>IBM Quantum / © 2021 IBM Corporation</a:t>
            </a:r>
          </a:p>
        </p:txBody>
      </p:sp>
      <p:sp>
        <p:nvSpPr>
          <p:cNvPr id="223" name="Slide Number"/>
          <p:cNvSpPr txBox="1">
            <a:spLocks noGrp="1"/>
          </p:cNvSpPr>
          <p:nvPr>
            <p:ph type="sldNum" sz="quarter" idx="2"/>
          </p:nvPr>
        </p:nvSpPr>
        <p:spPr>
          <a:xfrm>
            <a:off x="8788332" y="4807743"/>
            <a:ext cx="127001" cy="127001"/>
          </a:xfrm>
          <a:prstGeom prst="rect">
            <a:avLst/>
          </a:prstGeom>
        </p:spPr>
        <p:txBody>
          <a:bodyPr/>
          <a:lstStyle>
            <a:lvl1pPr algn="r">
              <a:defRPr sz="600" i="0"/>
            </a:lvl1pPr>
          </a:lstStyle>
          <a:p>
            <a:fld id="{86CB4B4D-7CA3-9044-876B-883B54F8677D}" type="slidenum">
              <a:t>‹#›</a:t>
            </a:fld>
            <a:endParaRPr/>
          </a:p>
        </p:txBody>
      </p:sp>
    </p:spTree>
  </p:cSld>
  <p:clrMapOvr>
    <a:masterClrMapping/>
  </p:clrMapOvr>
  <p:transition spd="med"/>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itle + 4 columns (with numbers)">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210312" y="201168"/>
            <a:ext cx="6409944" cy="804672"/>
          </a:xfrm>
        </p:spPr>
        <p:txBody>
          <a:bodyPr/>
          <a:lstStyle/>
          <a:p>
            <a:r>
              <a:rPr lang="en-US" dirty="0"/>
              <a:t>Title + 4 columns (¼) with number or pictogram space</a:t>
            </a:r>
          </a:p>
        </p:txBody>
      </p:sp>
      <p:sp>
        <p:nvSpPr>
          <p:cNvPr id="6" name="Text Placeholder 1"/>
          <p:cNvSpPr>
            <a:spLocks noGrp="1"/>
          </p:cNvSpPr>
          <p:nvPr>
            <p:ph type="body" sz="quarter" idx="12"/>
          </p:nvPr>
        </p:nvSpPr>
        <p:spPr>
          <a:xfrm>
            <a:off x="219456" y="1929384"/>
            <a:ext cx="1837944" cy="2384898"/>
          </a:xfrm>
        </p:spPr>
        <p:txBody>
          <a:bodyPr/>
          <a:lstStyle>
            <a:lvl5pPr marL="915299" indent="-285750">
              <a:defRPr lang="en-US" sz="1400" dirty="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
          <p:cNvSpPr>
            <a:spLocks noGrp="1"/>
          </p:cNvSpPr>
          <p:nvPr>
            <p:ph type="body" sz="quarter" idx="13" hasCustomPrompt="1"/>
          </p:nvPr>
        </p:nvSpPr>
        <p:spPr>
          <a:xfrm>
            <a:off x="2500884" y="1930400"/>
            <a:ext cx="1837944" cy="2384899"/>
          </a:xfrm>
        </p:spPr>
        <p:txBody>
          <a:bodyPr/>
          <a:lstStyle/>
          <a:p>
            <a:pPr lvl="0"/>
            <a:r>
              <a:rPr lang="en-US" dirty="0"/>
              <a:t>Optional 2nd </a:t>
            </a:r>
          </a:p>
        </p:txBody>
      </p:sp>
      <p:sp>
        <p:nvSpPr>
          <p:cNvPr id="10" name="Text Placeholder 3"/>
          <p:cNvSpPr>
            <a:spLocks noGrp="1"/>
          </p:cNvSpPr>
          <p:nvPr>
            <p:ph type="body" sz="quarter" idx="14" hasCustomPrompt="1"/>
          </p:nvPr>
        </p:nvSpPr>
        <p:spPr>
          <a:xfrm>
            <a:off x="4791456" y="1929384"/>
            <a:ext cx="1837944" cy="2384900"/>
          </a:xfrm>
        </p:spPr>
        <p:txBody>
          <a:bodyPr/>
          <a:lstStyle/>
          <a:p>
            <a:pPr lvl="0"/>
            <a:r>
              <a:rPr lang="en-US" dirty="0"/>
              <a:t>Optional 3rd</a:t>
            </a:r>
          </a:p>
        </p:txBody>
      </p:sp>
      <p:sp>
        <p:nvSpPr>
          <p:cNvPr id="12" name="Text Placeholder 4"/>
          <p:cNvSpPr>
            <a:spLocks noGrp="1"/>
          </p:cNvSpPr>
          <p:nvPr>
            <p:ph type="body" sz="quarter" idx="15" hasCustomPrompt="1"/>
          </p:nvPr>
        </p:nvSpPr>
        <p:spPr>
          <a:xfrm>
            <a:off x="7086600" y="1930399"/>
            <a:ext cx="1837944" cy="2384900"/>
          </a:xfrm>
        </p:spPr>
        <p:txBody>
          <a:bodyPr/>
          <a:lstStyle/>
          <a:p>
            <a:pPr lvl="0"/>
            <a:r>
              <a:rPr lang="en-US" dirty="0"/>
              <a:t>Optional 4th</a:t>
            </a:r>
          </a:p>
        </p:txBody>
      </p:sp>
      <p:sp>
        <p:nvSpPr>
          <p:cNvPr id="3" name="Footer Placeholder"/>
          <p:cNvSpPr>
            <a:spLocks noGrp="1"/>
          </p:cNvSpPr>
          <p:nvPr>
            <p:ph type="ftr" sz="quarter" idx="10"/>
          </p:nvPr>
        </p:nvSpPr>
        <p:spPr/>
        <p:txBody>
          <a:bodyPr/>
          <a:lstStyle/>
          <a:p>
            <a:r>
              <a:rPr lang="en-US" dirty="0"/>
              <a:t>IBM Quantum / ©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9" name="Text Placeholder 1">
            <a:extLst>
              <a:ext uri="{FF2B5EF4-FFF2-40B4-BE49-F238E27FC236}">
                <a16:creationId xmlns:a16="http://schemas.microsoft.com/office/drawing/2014/main" id="{98802FAD-6C13-8842-9D68-EBEF9892F4CA}"/>
              </a:ext>
            </a:extLst>
          </p:cNvPr>
          <p:cNvSpPr>
            <a:spLocks noGrp="1"/>
          </p:cNvSpPr>
          <p:nvPr>
            <p:ph type="body" sz="quarter" idx="16" hasCustomPrompt="1"/>
          </p:nvPr>
        </p:nvSpPr>
        <p:spPr>
          <a:xfrm>
            <a:off x="228666" y="1289050"/>
            <a:ext cx="763296" cy="460715"/>
          </a:xfrm>
        </p:spPr>
        <p:txBody>
          <a:bodyPr/>
          <a:lstStyle>
            <a:lvl1pPr>
              <a:defRPr sz="2800" b="1">
                <a:solidFill>
                  <a:schemeClr val="accent4"/>
                </a:solidFill>
              </a:defRPr>
            </a:lvl1pPr>
          </a:lstStyle>
          <a:p>
            <a:pPr lvl="0"/>
            <a:r>
              <a:rPr lang="en-US" dirty="0"/>
              <a:t>1</a:t>
            </a:r>
          </a:p>
        </p:txBody>
      </p:sp>
      <p:sp>
        <p:nvSpPr>
          <p:cNvPr id="11" name="Text Placeholder 1">
            <a:extLst>
              <a:ext uri="{FF2B5EF4-FFF2-40B4-BE49-F238E27FC236}">
                <a16:creationId xmlns:a16="http://schemas.microsoft.com/office/drawing/2014/main" id="{432D1B43-E0F6-4246-9ED3-5AF9DAAA1D0C}"/>
              </a:ext>
            </a:extLst>
          </p:cNvPr>
          <p:cNvSpPr>
            <a:spLocks noGrp="1"/>
          </p:cNvSpPr>
          <p:nvPr>
            <p:ph type="body" sz="quarter" idx="17" hasCustomPrompt="1"/>
          </p:nvPr>
        </p:nvSpPr>
        <p:spPr>
          <a:xfrm>
            <a:off x="2514666" y="1303009"/>
            <a:ext cx="763296" cy="460715"/>
          </a:xfrm>
        </p:spPr>
        <p:txBody>
          <a:bodyPr/>
          <a:lstStyle>
            <a:lvl1pPr>
              <a:defRPr sz="2800" b="1">
                <a:solidFill>
                  <a:schemeClr val="accent4"/>
                </a:solidFill>
              </a:defRPr>
            </a:lvl1pPr>
          </a:lstStyle>
          <a:p>
            <a:pPr lvl="0"/>
            <a:r>
              <a:rPr lang="en-US" dirty="0"/>
              <a:t>2</a:t>
            </a:r>
          </a:p>
        </p:txBody>
      </p:sp>
      <p:sp>
        <p:nvSpPr>
          <p:cNvPr id="13" name="Text Placeholder 1">
            <a:extLst>
              <a:ext uri="{FF2B5EF4-FFF2-40B4-BE49-F238E27FC236}">
                <a16:creationId xmlns:a16="http://schemas.microsoft.com/office/drawing/2014/main" id="{AAC37EE1-F1D4-9045-9E89-26832C0CF036}"/>
              </a:ext>
            </a:extLst>
          </p:cNvPr>
          <p:cNvSpPr>
            <a:spLocks noGrp="1"/>
          </p:cNvSpPr>
          <p:nvPr>
            <p:ph type="body" sz="quarter" idx="18" hasCustomPrompt="1"/>
          </p:nvPr>
        </p:nvSpPr>
        <p:spPr>
          <a:xfrm>
            <a:off x="4800666" y="1303008"/>
            <a:ext cx="763296" cy="460715"/>
          </a:xfrm>
        </p:spPr>
        <p:txBody>
          <a:bodyPr/>
          <a:lstStyle>
            <a:lvl1pPr>
              <a:defRPr sz="2800" b="1">
                <a:solidFill>
                  <a:schemeClr val="accent4"/>
                </a:solidFill>
              </a:defRPr>
            </a:lvl1pPr>
          </a:lstStyle>
          <a:p>
            <a:pPr lvl="0"/>
            <a:r>
              <a:rPr lang="en-US" dirty="0"/>
              <a:t>3</a:t>
            </a:r>
          </a:p>
        </p:txBody>
      </p:sp>
      <p:sp>
        <p:nvSpPr>
          <p:cNvPr id="14" name="Text Placeholder 1">
            <a:extLst>
              <a:ext uri="{FF2B5EF4-FFF2-40B4-BE49-F238E27FC236}">
                <a16:creationId xmlns:a16="http://schemas.microsoft.com/office/drawing/2014/main" id="{28AA39A6-3821-7B4E-BC00-3420DFF4E176}"/>
              </a:ext>
            </a:extLst>
          </p:cNvPr>
          <p:cNvSpPr>
            <a:spLocks noGrp="1"/>
          </p:cNvSpPr>
          <p:nvPr>
            <p:ph type="body" sz="quarter" idx="19" hasCustomPrompt="1"/>
          </p:nvPr>
        </p:nvSpPr>
        <p:spPr>
          <a:xfrm>
            <a:off x="7086600" y="1285916"/>
            <a:ext cx="763296" cy="460715"/>
          </a:xfrm>
        </p:spPr>
        <p:txBody>
          <a:bodyPr/>
          <a:lstStyle>
            <a:lvl1pPr>
              <a:defRPr sz="2800" b="1">
                <a:solidFill>
                  <a:schemeClr val="accent4"/>
                </a:solidFill>
              </a:defRPr>
            </a:lvl1pPr>
          </a:lstStyle>
          <a:p>
            <a:pPr lvl="0"/>
            <a:r>
              <a:rPr lang="en-US" dirty="0"/>
              <a:t>4</a:t>
            </a:r>
          </a:p>
        </p:txBody>
      </p:sp>
      <p:pic>
        <p:nvPicPr>
          <p:cNvPr id="15" name="Picture 14">
            <a:extLst>
              <a:ext uri="{FF2B5EF4-FFF2-40B4-BE49-F238E27FC236}">
                <a16:creationId xmlns:a16="http://schemas.microsoft.com/office/drawing/2014/main" id="{8998DFD5-0DEB-FC4C-83C9-6DD845527BFD}"/>
              </a:ext>
            </a:extLst>
          </p:cNvPr>
          <p:cNvPicPr>
            <a:picLocks noChangeAspect="1"/>
          </p:cNvPicPr>
          <p:nvPr userDrawn="1"/>
        </p:nvPicPr>
        <p:blipFill>
          <a:blip r:embed="rId2"/>
          <a:stretch>
            <a:fillRect/>
          </a:stretch>
        </p:blipFill>
        <p:spPr>
          <a:xfrm>
            <a:off x="7554820" y="-3220"/>
            <a:ext cx="1605280" cy="616758"/>
          </a:xfrm>
          <a:prstGeom prst="rect">
            <a:avLst/>
          </a:prstGeom>
        </p:spPr>
      </p:pic>
    </p:spTree>
    <p:extLst>
      <p:ext uri="{BB962C8B-B14F-4D97-AF65-F5344CB8AC3E}">
        <p14:creationId xmlns:p14="http://schemas.microsoft.com/office/powerpoint/2010/main" val="484136411"/>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itle + 1 column + image">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210312" y="201168"/>
            <a:ext cx="4142232" cy="804672"/>
          </a:xfrm>
        </p:spPr>
        <p:txBody>
          <a:bodyPr/>
          <a:lstStyle/>
          <a:p>
            <a:r>
              <a:rPr lang="en-US" dirty="0"/>
              <a:t>Title + 1 column + full bleed image </a:t>
            </a:r>
          </a:p>
        </p:txBody>
      </p:sp>
      <p:sp>
        <p:nvSpPr>
          <p:cNvPr id="8" name="Text Placeholder"/>
          <p:cNvSpPr>
            <a:spLocks noGrp="1"/>
          </p:cNvSpPr>
          <p:nvPr>
            <p:ph type="body" sz="quarter" idx="13"/>
          </p:nvPr>
        </p:nvSpPr>
        <p:spPr>
          <a:xfrm>
            <a:off x="219456" y="1243584"/>
            <a:ext cx="4123944" cy="3252216"/>
          </a:xfrm>
        </p:spPr>
        <p:txBody>
          <a:bodyPr/>
          <a:lstStyle>
            <a:lvl5pPr marL="915299" indent="-285750">
              <a:defRPr lang="en-US" sz="1400" dirty="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p:cNvSpPr>
            <a:spLocks noGrp="1"/>
          </p:cNvSpPr>
          <p:nvPr>
            <p:ph type="pic" sz="quarter" idx="14"/>
          </p:nvPr>
        </p:nvSpPr>
        <p:spPr>
          <a:xfrm>
            <a:off x="4572000" y="0"/>
            <a:ext cx="4572000" cy="5143500"/>
          </a:xfrm>
        </p:spPr>
        <p:txBody>
          <a:bodyPr lIns="91440" tIns="91440" rIns="91440" bIns="91440"/>
          <a:lstStyle/>
          <a:p>
            <a:r>
              <a:rPr lang="en-US"/>
              <a:t>Click icon to add picture</a:t>
            </a:r>
            <a:endParaRPr lang="en-US" dirty="0"/>
          </a:p>
        </p:txBody>
      </p:sp>
      <p:sp>
        <p:nvSpPr>
          <p:cNvPr id="3" name="Footer Placeholder"/>
          <p:cNvSpPr>
            <a:spLocks noGrp="1"/>
          </p:cNvSpPr>
          <p:nvPr>
            <p:ph type="ftr" sz="quarter" idx="10"/>
          </p:nvPr>
        </p:nvSpPr>
        <p:spPr/>
        <p:txBody>
          <a:bodyPr/>
          <a:lstStyle/>
          <a:p>
            <a:r>
              <a:rPr lang="en-US" dirty="0"/>
              <a:t>IBM Quantum / ©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pic>
        <p:nvPicPr>
          <p:cNvPr id="10" name="Picture 9">
            <a:extLst>
              <a:ext uri="{FF2B5EF4-FFF2-40B4-BE49-F238E27FC236}">
                <a16:creationId xmlns:a16="http://schemas.microsoft.com/office/drawing/2014/main" id="{E8846C6D-86C7-0B4C-9F26-55C25A7FBD3F}"/>
              </a:ext>
            </a:extLst>
          </p:cNvPr>
          <p:cNvPicPr>
            <a:picLocks noChangeAspect="1"/>
          </p:cNvPicPr>
          <p:nvPr userDrawn="1"/>
        </p:nvPicPr>
        <p:blipFill>
          <a:blip r:embed="rId2"/>
          <a:stretch>
            <a:fillRect/>
          </a:stretch>
        </p:blipFill>
        <p:spPr>
          <a:xfrm>
            <a:off x="7554820" y="-3220"/>
            <a:ext cx="1605280" cy="616758"/>
          </a:xfrm>
          <a:prstGeom prst="rect">
            <a:avLst/>
          </a:prstGeom>
        </p:spPr>
      </p:pic>
    </p:spTree>
    <p:extLst>
      <p:ext uri="{BB962C8B-B14F-4D97-AF65-F5344CB8AC3E}">
        <p14:creationId xmlns:p14="http://schemas.microsoft.com/office/powerpoint/2010/main" val="901194274"/>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Title + 2 column + image">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210312" y="201168"/>
            <a:ext cx="4142232" cy="804672"/>
          </a:xfrm>
        </p:spPr>
        <p:txBody>
          <a:bodyPr/>
          <a:lstStyle/>
          <a:p>
            <a:r>
              <a:rPr lang="en-US" dirty="0"/>
              <a:t>Title + 2 column + full bleed image </a:t>
            </a:r>
          </a:p>
        </p:txBody>
      </p:sp>
      <p:sp>
        <p:nvSpPr>
          <p:cNvPr id="8" name="Text Placeholder"/>
          <p:cNvSpPr>
            <a:spLocks noGrp="1"/>
          </p:cNvSpPr>
          <p:nvPr>
            <p:ph type="body" sz="quarter" idx="13"/>
          </p:nvPr>
        </p:nvSpPr>
        <p:spPr>
          <a:xfrm>
            <a:off x="219456" y="1243584"/>
            <a:ext cx="1837944" cy="3252216"/>
          </a:xfrm>
        </p:spPr>
        <p:txBody>
          <a:bodyPr/>
          <a:lstStyle>
            <a:lvl5pPr marL="915299" indent="-285750">
              <a:defRPr lang="en-US" sz="1400" dirty="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p:cNvSpPr>
            <a:spLocks noGrp="1"/>
          </p:cNvSpPr>
          <p:nvPr>
            <p:ph type="pic" sz="quarter" idx="14"/>
          </p:nvPr>
        </p:nvSpPr>
        <p:spPr>
          <a:xfrm>
            <a:off x="4572000" y="0"/>
            <a:ext cx="4572000" cy="5143500"/>
          </a:xfrm>
        </p:spPr>
        <p:txBody>
          <a:bodyPr lIns="91440" tIns="91440" rIns="91440" bIns="91440"/>
          <a:lstStyle/>
          <a:p>
            <a:r>
              <a:rPr lang="en-US"/>
              <a:t>Click icon to add picture</a:t>
            </a:r>
            <a:endParaRPr lang="en-US" dirty="0"/>
          </a:p>
        </p:txBody>
      </p:sp>
      <p:sp>
        <p:nvSpPr>
          <p:cNvPr id="3" name="Footer Placeholder"/>
          <p:cNvSpPr>
            <a:spLocks noGrp="1"/>
          </p:cNvSpPr>
          <p:nvPr>
            <p:ph type="ftr" sz="quarter" idx="10"/>
          </p:nvPr>
        </p:nvSpPr>
        <p:spPr/>
        <p:txBody>
          <a:bodyPr/>
          <a:lstStyle/>
          <a:p>
            <a:r>
              <a:rPr lang="en-US" dirty="0"/>
              <a:t>IBM Quantum / ©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10" name="Text Placeholder 9">
            <a:extLst>
              <a:ext uri="{FF2B5EF4-FFF2-40B4-BE49-F238E27FC236}">
                <a16:creationId xmlns:a16="http://schemas.microsoft.com/office/drawing/2014/main" id="{7EA6A383-07D5-524B-BF7F-0F76981746B1}"/>
              </a:ext>
            </a:extLst>
          </p:cNvPr>
          <p:cNvSpPr>
            <a:spLocks noGrp="1"/>
          </p:cNvSpPr>
          <p:nvPr>
            <p:ph type="body" sz="quarter" idx="16"/>
          </p:nvPr>
        </p:nvSpPr>
        <p:spPr>
          <a:xfrm>
            <a:off x="2505457" y="1243584"/>
            <a:ext cx="1837943" cy="3255264"/>
          </a:xfrm>
        </p:spPr>
        <p:txBody>
          <a:bodyPr/>
          <a:lstStyle>
            <a:lvl5pPr marL="915299" indent="-285750">
              <a:defRPr lang="en-US" sz="1400" dirty="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1" name="Picture 10">
            <a:extLst>
              <a:ext uri="{FF2B5EF4-FFF2-40B4-BE49-F238E27FC236}">
                <a16:creationId xmlns:a16="http://schemas.microsoft.com/office/drawing/2014/main" id="{D251EFC2-2F84-0640-8243-0FECE45E9233}"/>
              </a:ext>
            </a:extLst>
          </p:cNvPr>
          <p:cNvPicPr>
            <a:picLocks noChangeAspect="1"/>
          </p:cNvPicPr>
          <p:nvPr userDrawn="1"/>
        </p:nvPicPr>
        <p:blipFill>
          <a:blip r:embed="rId2"/>
          <a:stretch>
            <a:fillRect/>
          </a:stretch>
        </p:blipFill>
        <p:spPr>
          <a:xfrm>
            <a:off x="7554820" y="-3220"/>
            <a:ext cx="1605280" cy="616758"/>
          </a:xfrm>
          <a:prstGeom prst="rect">
            <a:avLst/>
          </a:prstGeom>
        </p:spPr>
      </p:pic>
    </p:spTree>
    <p:extLst>
      <p:ext uri="{BB962C8B-B14F-4D97-AF65-F5344CB8AC3E}">
        <p14:creationId xmlns:p14="http://schemas.microsoft.com/office/powerpoint/2010/main" val="2630557896"/>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Small title + 3/4 image/content">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p>
            <a:r>
              <a:rPr lang="en-US" dirty="0"/>
              <a:t>IBM Quantum / ©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9" name="Content Placeholder">
            <a:extLst>
              <a:ext uri="{FF2B5EF4-FFF2-40B4-BE49-F238E27FC236}">
                <a16:creationId xmlns:a16="http://schemas.microsoft.com/office/drawing/2014/main" id="{F7249840-2394-A649-8C84-9EF12C95BA1B}"/>
              </a:ext>
            </a:extLst>
          </p:cNvPr>
          <p:cNvSpPr>
            <a:spLocks noGrp="1"/>
          </p:cNvSpPr>
          <p:nvPr>
            <p:ph sz="quarter" idx="13"/>
          </p:nvPr>
        </p:nvSpPr>
        <p:spPr>
          <a:xfrm>
            <a:off x="2505456" y="201168"/>
            <a:ext cx="6400800" cy="4306887"/>
          </a:xfrm>
        </p:spPr>
        <p:txBody>
          <a:bodyPr/>
          <a:lstStyle>
            <a:lvl5pPr marL="915299" indent="-285750">
              <a:defRPr lang="en-US" sz="1400" dirty="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04D33261-655B-3E45-B50C-20AED52A1304}"/>
              </a:ext>
            </a:extLst>
          </p:cNvPr>
          <p:cNvSpPr>
            <a:spLocks noGrp="1"/>
          </p:cNvSpPr>
          <p:nvPr>
            <p:ph type="body" sz="quarter" idx="14" hasCustomPrompt="1"/>
          </p:nvPr>
        </p:nvSpPr>
        <p:spPr>
          <a:xfrm>
            <a:off x="219456" y="201168"/>
            <a:ext cx="1837944" cy="1729232"/>
          </a:xfrm>
        </p:spPr>
        <p:txBody>
          <a:bodyPr/>
          <a:lstStyle/>
          <a:p>
            <a:pPr lvl="0"/>
            <a:r>
              <a:rPr lang="en-US" dirty="0"/>
              <a:t>Small title, image or content on right  </a:t>
            </a:r>
          </a:p>
          <a:p>
            <a:pPr lvl="0"/>
            <a:endParaRPr lang="en-US" dirty="0"/>
          </a:p>
        </p:txBody>
      </p:sp>
    </p:spTree>
    <p:extLst>
      <p:ext uri="{BB962C8B-B14F-4D97-AF65-F5344CB8AC3E}">
        <p14:creationId xmlns:p14="http://schemas.microsoft.com/office/powerpoint/2010/main" val="1693279064"/>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Left panel title + 4 column">
    <p:spTree>
      <p:nvGrpSpPr>
        <p:cNvPr id="1" name=""/>
        <p:cNvGrpSpPr/>
        <p:nvPr/>
      </p:nvGrpSpPr>
      <p:grpSpPr>
        <a:xfrm>
          <a:off x="0" y="0"/>
          <a:ext cx="0" cy="0"/>
          <a:chOff x="0" y="0"/>
          <a:chExt cx="0" cy="0"/>
        </a:xfrm>
      </p:grpSpPr>
      <p:sp>
        <p:nvSpPr>
          <p:cNvPr id="7" name="Cool gray 10 rectangle">
            <a:extLst>
              <a:ext uri="{FF2B5EF4-FFF2-40B4-BE49-F238E27FC236}">
                <a16:creationId xmlns:a16="http://schemas.microsoft.com/office/drawing/2014/main" id="{838ABCAC-D266-7244-9068-DAD3FE4E7CA7}"/>
              </a:ext>
              <a:ext uri="{C183D7F6-B498-43B3-948B-1728B52AA6E4}">
                <adec:decorative xmlns:adec="http://schemas.microsoft.com/office/drawing/2017/decorative" val="1"/>
              </a:ext>
            </a:extLst>
          </p:cNvPr>
          <p:cNvSpPr/>
          <p:nvPr userDrawn="1"/>
        </p:nvSpPr>
        <p:spPr>
          <a:xfrm>
            <a:off x="2304535" y="0"/>
            <a:ext cx="6839465" cy="5143500"/>
          </a:xfrm>
          <a:prstGeom prst="rect">
            <a:avLst/>
          </a:prstGeom>
          <a:solidFill>
            <a:schemeClr val="bg2"/>
          </a:solidFill>
        </p:spPr>
        <p:txBody>
          <a:bodyPr wrap="square" lIns="0" tIns="0" rIns="0" bIns="0" rtlCol="0" anchor="ctr">
            <a:noAutofit/>
          </a:bodyPr>
          <a:lstStyle/>
          <a:p>
            <a:pPr algn="ctr"/>
            <a:endParaRPr lang="en-US" sz="1200" b="0" i="0" dirty="0">
              <a:solidFill>
                <a:srgbClr val="FFFFFF"/>
              </a:solidFill>
              <a:latin typeface="IBM Plex Sans" panose="020B0503050203000203" pitchFamily="34" charset="0"/>
              <a:cs typeface="Arial"/>
            </a:endParaRPr>
          </a:p>
        </p:txBody>
      </p:sp>
      <p:sp>
        <p:nvSpPr>
          <p:cNvPr id="6" name="Text Placeholder"/>
          <p:cNvSpPr>
            <a:spLocks noGrp="1"/>
          </p:cNvSpPr>
          <p:nvPr>
            <p:ph type="body" sz="quarter" idx="12"/>
          </p:nvPr>
        </p:nvSpPr>
        <p:spPr>
          <a:xfrm>
            <a:off x="2505456" y="1243584"/>
            <a:ext cx="1833373" cy="3206750"/>
          </a:xfrm>
        </p:spPr>
        <p:txBody>
          <a:bodyPr/>
          <a:lstStyle>
            <a:lvl1pPr>
              <a:defRPr b="0" i="0">
                <a:solidFill>
                  <a:schemeClr val="tx1"/>
                </a:solidFill>
                <a:latin typeface="IBM Plex Sans" panose="020B0503050203000203" pitchFamily="34" charset="77"/>
              </a:defRPr>
            </a:lvl1pPr>
            <a:lvl2pPr>
              <a:buClr>
                <a:schemeClr val="tx1"/>
              </a:buClr>
              <a:defRPr b="0" i="0">
                <a:solidFill>
                  <a:schemeClr val="tx1"/>
                </a:solidFill>
                <a:latin typeface="IBM Plex Sans" panose="020B0503050203000203" pitchFamily="34" charset="77"/>
              </a:defRPr>
            </a:lvl2pPr>
            <a:lvl3pPr>
              <a:buClr>
                <a:schemeClr val="tx1"/>
              </a:buClr>
              <a:defRPr b="0" i="0">
                <a:solidFill>
                  <a:schemeClr val="tx1"/>
                </a:solidFill>
                <a:latin typeface="IBM Plex Sans" panose="020B0503050203000203" pitchFamily="34" charset="77"/>
              </a:defRPr>
            </a:lvl3pPr>
            <a:lvl4pPr>
              <a:buClr>
                <a:schemeClr val="tx1"/>
              </a:buClr>
              <a:defRPr b="0" i="0">
                <a:solidFill>
                  <a:schemeClr val="tx1"/>
                </a:solidFill>
                <a:latin typeface="IBM Plex Sans" panose="020B0503050203000203" pitchFamily="34" charset="77"/>
              </a:defRPr>
            </a:lvl4pPr>
            <a:lvl5pPr marL="915299" indent="-285750">
              <a:buClr>
                <a:schemeClr val="tx1"/>
              </a:buClr>
              <a:defRPr lang="en-US" sz="1400" dirty="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latin typeface="IBM Plex Sans" panose="020B0503050203000203" pitchFamily="34" charset="0"/>
              </a:defRPr>
            </a:lvl1pPr>
          </a:lstStyle>
          <a:p>
            <a:r>
              <a:rPr lang="en-US" dirty="0"/>
              <a:t>IBM Quantum / © 2021 IBM Corporation</a:t>
            </a:r>
          </a:p>
        </p:txBody>
      </p:sp>
      <p:sp>
        <p:nvSpPr>
          <p:cNvPr id="4" name="Slide Number Placeholder"/>
          <p:cNvSpPr>
            <a:spLocks noGrp="1"/>
          </p:cNvSpPr>
          <p:nvPr>
            <p:ph type="sldNum" sz="quarter" idx="11"/>
          </p:nvPr>
        </p:nvSpPr>
        <p:spPr/>
        <p:txBody>
          <a:bodyPr/>
          <a:lstStyle>
            <a:lvl1pPr>
              <a:defRPr>
                <a:solidFill>
                  <a:schemeClr val="tx1"/>
                </a:solidFill>
                <a:latin typeface="IBM Plex Sans" panose="020B0503050203000203" pitchFamily="34" charset="0"/>
              </a:defRPr>
            </a:lvl1pPr>
          </a:lstStyle>
          <a:p>
            <a:fld id="{59395FB3-9C97-154F-86B2-7E381B951268}" type="slidenum">
              <a:rPr lang="en-US" smtClean="0"/>
              <a:pPr/>
              <a:t>‹#›</a:t>
            </a:fld>
            <a:endParaRPr lang="en-US" dirty="0"/>
          </a:p>
        </p:txBody>
      </p:sp>
      <p:sp>
        <p:nvSpPr>
          <p:cNvPr id="10" name="Text Placeholder">
            <a:extLst>
              <a:ext uri="{FF2B5EF4-FFF2-40B4-BE49-F238E27FC236}">
                <a16:creationId xmlns:a16="http://schemas.microsoft.com/office/drawing/2014/main" id="{0E9A48A1-C4A9-1F41-B241-8E09A720A9E7}"/>
              </a:ext>
            </a:extLst>
          </p:cNvPr>
          <p:cNvSpPr>
            <a:spLocks noGrp="1"/>
          </p:cNvSpPr>
          <p:nvPr>
            <p:ph type="body" sz="quarter" idx="14" hasCustomPrompt="1"/>
          </p:nvPr>
        </p:nvSpPr>
        <p:spPr>
          <a:xfrm>
            <a:off x="4791456" y="1243584"/>
            <a:ext cx="1833373" cy="3195066"/>
          </a:xfrm>
        </p:spPr>
        <p:txBody>
          <a:bodyPr/>
          <a:lstStyle>
            <a:lvl1pPr>
              <a:lnSpc>
                <a:spcPct val="130000"/>
              </a:lnSpc>
              <a:defRPr sz="1100" b="0" i="0">
                <a:solidFill>
                  <a:schemeClr val="tx1"/>
                </a:solidFill>
                <a:latin typeface="IBM Plex Sans" panose="020B0503050203000203" pitchFamily="34" charset="77"/>
              </a:defRPr>
            </a:lvl1pPr>
            <a:lvl2pPr>
              <a:buClr>
                <a:schemeClr val="tx1"/>
              </a:buClr>
              <a:defRPr b="0" i="0">
                <a:solidFill>
                  <a:schemeClr val="tx2"/>
                </a:solidFill>
                <a:latin typeface="IBM Plex Sans" panose="020B0503050203000203" pitchFamily="34" charset="77"/>
              </a:defRPr>
            </a:lvl2pPr>
            <a:lvl3pPr>
              <a:buClr>
                <a:schemeClr val="tx1"/>
              </a:buClr>
              <a:defRPr b="0" i="0">
                <a:solidFill>
                  <a:schemeClr val="tx2"/>
                </a:solidFill>
                <a:latin typeface="IBM Plex Sans" panose="020B0503050203000203" pitchFamily="34" charset="77"/>
              </a:defRPr>
            </a:lvl3pPr>
            <a:lvl4pPr>
              <a:buClr>
                <a:schemeClr val="tx1"/>
              </a:buClr>
              <a:defRPr b="0" i="0">
                <a:solidFill>
                  <a:schemeClr val="tx2"/>
                </a:solidFill>
                <a:latin typeface="IBM Plex Sans" panose="020B0503050203000203" pitchFamily="34" charset="77"/>
              </a:defRPr>
            </a:lvl4pPr>
            <a:lvl5pPr>
              <a:buClr>
                <a:schemeClr val="tx1"/>
              </a:buClr>
              <a:defRPr b="0" i="0">
                <a:solidFill>
                  <a:schemeClr val="tx2"/>
                </a:solidFill>
                <a:latin typeface="IBM Plex Sans" panose="020B0503050203000203" pitchFamily="34" charset="77"/>
              </a:defRPr>
            </a:lvl5pPr>
          </a:lstStyle>
          <a:p>
            <a:pPr lvl="0"/>
            <a:r>
              <a:rPr lang="en-US" dirty="0"/>
              <a:t>Optional styling for small body copy (11px)</a:t>
            </a:r>
          </a:p>
        </p:txBody>
      </p:sp>
      <p:sp>
        <p:nvSpPr>
          <p:cNvPr id="11" name="Text Placeholder">
            <a:extLst>
              <a:ext uri="{FF2B5EF4-FFF2-40B4-BE49-F238E27FC236}">
                <a16:creationId xmlns:a16="http://schemas.microsoft.com/office/drawing/2014/main" id="{6C43629F-166D-4548-8325-016D207D1220}"/>
              </a:ext>
            </a:extLst>
          </p:cNvPr>
          <p:cNvSpPr>
            <a:spLocks noGrp="1"/>
          </p:cNvSpPr>
          <p:nvPr>
            <p:ph type="body" sz="quarter" idx="15" hasCustomPrompt="1"/>
          </p:nvPr>
        </p:nvSpPr>
        <p:spPr>
          <a:xfrm>
            <a:off x="7086600" y="1243584"/>
            <a:ext cx="1833373" cy="3182811"/>
          </a:xfrm>
        </p:spPr>
        <p:txBody>
          <a:bodyPr/>
          <a:lstStyle>
            <a:lvl1pPr>
              <a:lnSpc>
                <a:spcPct val="110000"/>
              </a:lnSpc>
              <a:defRPr lang="en-US" sz="1400" dirty="0">
                <a:solidFill>
                  <a:schemeClr val="accent4"/>
                </a:solidFill>
                <a:latin typeface="IBM Plex Sans" panose="020B0503050203000203" pitchFamily="34" charset="0"/>
                <a:ea typeface="IBM Plex Sans" panose="020B0503050203000203" pitchFamily="34" charset="0"/>
                <a:cs typeface="IBM Plex Sans" panose="020B0503050203000203" pitchFamily="34" charset="0"/>
              </a:defRPr>
            </a:lvl1pPr>
            <a:lvl2pPr>
              <a:buClr>
                <a:schemeClr val="tx1"/>
              </a:buClr>
              <a:defRPr b="0" i="0">
                <a:solidFill>
                  <a:schemeClr val="tx2"/>
                </a:solidFill>
                <a:latin typeface="IBM Plex Sans" panose="020B0503050203000203" pitchFamily="34" charset="77"/>
              </a:defRPr>
            </a:lvl2pPr>
            <a:lvl3pPr>
              <a:buClr>
                <a:schemeClr val="tx1"/>
              </a:buClr>
              <a:defRPr b="0" i="0">
                <a:solidFill>
                  <a:schemeClr val="tx2"/>
                </a:solidFill>
                <a:latin typeface="IBM Plex Sans" panose="020B0503050203000203" pitchFamily="34" charset="77"/>
              </a:defRPr>
            </a:lvl3pPr>
            <a:lvl4pPr>
              <a:buClr>
                <a:schemeClr val="tx1"/>
              </a:buClr>
              <a:defRPr b="0" i="0">
                <a:solidFill>
                  <a:schemeClr val="tx2"/>
                </a:solidFill>
                <a:latin typeface="IBM Plex Sans" panose="020B0503050203000203" pitchFamily="34" charset="77"/>
              </a:defRPr>
            </a:lvl4pPr>
            <a:lvl5pPr>
              <a:buClr>
                <a:schemeClr val="tx1"/>
              </a:buClr>
              <a:defRPr b="0" i="0">
                <a:solidFill>
                  <a:schemeClr val="tx2"/>
                </a:solidFill>
                <a:latin typeface="IBM Plex Sans" panose="020B0503050203000203" pitchFamily="34" charset="77"/>
              </a:defRPr>
            </a:lvl5pPr>
          </a:lstStyle>
          <a:p>
            <a:pPr marL="0" lvl="0" indent="0" algn="l" rtl="0" eaLnBrk="1" fontAlgn="base" hangingPunct="1">
              <a:lnSpc>
                <a:spcPct val="120000"/>
              </a:lnSpc>
              <a:spcBef>
                <a:spcPts val="1100"/>
              </a:spcBef>
              <a:spcAft>
                <a:spcPct val="0"/>
              </a:spcAft>
              <a:buClr>
                <a:srgbClr val="6D6E70"/>
              </a:buClr>
              <a:buSzPct val="90000"/>
              <a:buFont typeface="Wingdings" pitchFamily="2" charset="2"/>
              <a:buNone/>
            </a:pPr>
            <a:r>
              <a:rPr lang="en-US" dirty="0"/>
              <a:t>Optional text styling for quotes or callouts (20px or 14px depending on length)</a:t>
            </a:r>
          </a:p>
        </p:txBody>
      </p:sp>
      <p:sp>
        <p:nvSpPr>
          <p:cNvPr id="14" name="Text Placeholder 13">
            <a:extLst>
              <a:ext uri="{FF2B5EF4-FFF2-40B4-BE49-F238E27FC236}">
                <a16:creationId xmlns:a16="http://schemas.microsoft.com/office/drawing/2014/main" id="{BF4B8F92-FCB3-BE4F-A16C-6C34CAC842F0}"/>
              </a:ext>
            </a:extLst>
          </p:cNvPr>
          <p:cNvSpPr>
            <a:spLocks noGrp="1"/>
          </p:cNvSpPr>
          <p:nvPr>
            <p:ph type="body" sz="quarter" idx="17"/>
          </p:nvPr>
        </p:nvSpPr>
        <p:spPr>
          <a:xfrm>
            <a:off x="219456" y="1243583"/>
            <a:ext cx="1837943" cy="1325880"/>
          </a:xfrm>
        </p:spPr>
        <p:txBody>
          <a:bodyPr/>
          <a:lstStyle/>
          <a:p>
            <a:pPr lvl="0"/>
            <a:r>
              <a:rPr lang="en-US"/>
              <a:t>Click to edit Master text styles</a:t>
            </a:r>
          </a:p>
        </p:txBody>
      </p:sp>
      <p:sp>
        <p:nvSpPr>
          <p:cNvPr id="20" name="Text Placeholder 19">
            <a:extLst>
              <a:ext uri="{FF2B5EF4-FFF2-40B4-BE49-F238E27FC236}">
                <a16:creationId xmlns:a16="http://schemas.microsoft.com/office/drawing/2014/main" id="{F3766875-DA6A-9740-9D33-ECA36383356C}"/>
              </a:ext>
            </a:extLst>
          </p:cNvPr>
          <p:cNvSpPr>
            <a:spLocks noGrp="1"/>
          </p:cNvSpPr>
          <p:nvPr>
            <p:ph type="body" sz="quarter" idx="19" hasCustomPrompt="1"/>
          </p:nvPr>
        </p:nvSpPr>
        <p:spPr>
          <a:xfrm>
            <a:off x="219456" y="173736"/>
            <a:ext cx="1892807" cy="841248"/>
          </a:xfrm>
        </p:spPr>
        <p:txBody>
          <a:bodyPr/>
          <a:lstStyle>
            <a:lvl1pPr>
              <a:defRPr sz="2000"/>
            </a:lvl1pPr>
            <a:lvl2pPr marL="0" indent="0">
              <a:buNone/>
              <a:defRPr/>
            </a:lvl2pPr>
          </a:lstStyle>
          <a:p>
            <a:pPr lvl="0"/>
            <a:r>
              <a:rPr lang="en-US" dirty="0"/>
              <a:t>Left panel title + description</a:t>
            </a:r>
          </a:p>
          <a:p>
            <a:pPr lvl="0"/>
            <a:endParaRPr lang="en-US" dirty="0"/>
          </a:p>
        </p:txBody>
      </p:sp>
      <p:pic>
        <p:nvPicPr>
          <p:cNvPr id="21" name="Picture 20">
            <a:extLst>
              <a:ext uri="{FF2B5EF4-FFF2-40B4-BE49-F238E27FC236}">
                <a16:creationId xmlns:a16="http://schemas.microsoft.com/office/drawing/2014/main" id="{0CB1340F-CAA9-3448-A471-45D0FDFEAC9E}"/>
              </a:ext>
            </a:extLst>
          </p:cNvPr>
          <p:cNvPicPr>
            <a:picLocks noChangeAspect="1"/>
          </p:cNvPicPr>
          <p:nvPr userDrawn="1"/>
        </p:nvPicPr>
        <p:blipFill>
          <a:blip r:embed="rId2"/>
          <a:stretch>
            <a:fillRect/>
          </a:stretch>
        </p:blipFill>
        <p:spPr>
          <a:xfrm>
            <a:off x="7554820" y="-3220"/>
            <a:ext cx="1605280" cy="616758"/>
          </a:xfrm>
          <a:prstGeom prst="rect">
            <a:avLst/>
          </a:prstGeom>
        </p:spPr>
      </p:pic>
    </p:spTree>
    <p:extLst>
      <p:ext uri="{BB962C8B-B14F-4D97-AF65-F5344CB8AC3E}">
        <p14:creationId xmlns:p14="http://schemas.microsoft.com/office/powerpoint/2010/main" val="2226801268"/>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Left panel title + image">
    <p:bg>
      <p:bgPr>
        <a:solidFill>
          <a:schemeClr val="bg2"/>
        </a:solidFill>
        <a:effectLst/>
      </p:bgPr>
    </p:bg>
    <p:spTree>
      <p:nvGrpSpPr>
        <p:cNvPr id="1" name=""/>
        <p:cNvGrpSpPr/>
        <p:nvPr/>
      </p:nvGrpSpPr>
      <p:grpSpPr>
        <a:xfrm>
          <a:off x="0" y="0"/>
          <a:ext cx="0" cy="0"/>
          <a:chOff x="0" y="0"/>
          <a:chExt cx="0" cy="0"/>
        </a:xfrm>
      </p:grpSpPr>
      <p:sp>
        <p:nvSpPr>
          <p:cNvPr id="6" name="Text Placeholder"/>
          <p:cNvSpPr>
            <a:spLocks noGrp="1"/>
          </p:cNvSpPr>
          <p:nvPr>
            <p:ph type="body" sz="quarter" idx="12"/>
          </p:nvPr>
        </p:nvSpPr>
        <p:spPr>
          <a:xfrm flipH="1">
            <a:off x="-1" y="0"/>
            <a:ext cx="2285999" cy="5143500"/>
          </a:xfrm>
          <a:solidFill>
            <a:schemeClr val="bg1"/>
          </a:solidFill>
        </p:spPr>
        <p:txBody>
          <a:bodyPr lIns="219456" tIns="201168" rIns="228600" bIns="228600"/>
          <a:lstStyle>
            <a:lvl1pPr>
              <a:buClr>
                <a:schemeClr val="bg1"/>
              </a:buClr>
              <a:defRPr>
                <a:solidFill>
                  <a:schemeClr val="bg1"/>
                </a:solidFill>
              </a:defRPr>
            </a:lvl1pPr>
            <a:lvl2pPr>
              <a:buClr>
                <a:schemeClr val="bg1"/>
              </a:buClr>
              <a:defRPr sz="1000">
                <a:solidFill>
                  <a:schemeClr val="bg1"/>
                </a:solidFill>
              </a:defRPr>
            </a:lvl2pPr>
            <a:lvl3pPr>
              <a:buClr>
                <a:schemeClr val="bg1"/>
              </a:buClr>
              <a:defRPr sz="1000">
                <a:solidFill>
                  <a:schemeClr val="bg1"/>
                </a:solidFill>
              </a:defRPr>
            </a:lvl3pPr>
            <a:lvl4pPr>
              <a:buClr>
                <a:schemeClr val="bg1"/>
              </a:buClr>
              <a:defRPr sz="1000">
                <a:solidFill>
                  <a:schemeClr val="bg1"/>
                </a:solidFill>
              </a:defRPr>
            </a:lvl4pPr>
            <a:lvl5pPr>
              <a:buClr>
                <a:schemeClr val="bg1"/>
              </a:buClr>
              <a:defRPr sz="1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Picture Placeholder"/>
          <p:cNvSpPr>
            <a:spLocks noGrp="1"/>
          </p:cNvSpPr>
          <p:nvPr>
            <p:ph type="pic" sz="quarter" idx="14"/>
          </p:nvPr>
        </p:nvSpPr>
        <p:spPr>
          <a:xfrm>
            <a:off x="2286000" y="0"/>
            <a:ext cx="6858000" cy="5148072"/>
          </a:xfrm>
        </p:spPr>
        <p:txBody>
          <a:bodyPr lIns="91440" tIns="91440" rIns="91440" bIns="91440"/>
          <a:lstStyle/>
          <a:p>
            <a:r>
              <a:rPr lang="en-US"/>
              <a:t>Click icon to add picture</a:t>
            </a:r>
            <a:endParaRPr lang="en-US" dirty="0"/>
          </a:p>
        </p:txBody>
      </p:sp>
      <p:sp>
        <p:nvSpPr>
          <p:cNvPr id="3" name="Footer Placeholder"/>
          <p:cNvSpPr>
            <a:spLocks noGrp="1"/>
          </p:cNvSpPr>
          <p:nvPr>
            <p:ph type="ftr" sz="quarter" idx="10"/>
          </p:nvPr>
        </p:nvSpPr>
        <p:spPr/>
        <p:txBody>
          <a:bodyPr/>
          <a:lstStyle/>
          <a:p>
            <a:r>
              <a:rPr lang="en-US" dirty="0"/>
              <a:t>IBM Quantum / ©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12" name="Text Placeholder 8">
            <a:extLst>
              <a:ext uri="{FF2B5EF4-FFF2-40B4-BE49-F238E27FC236}">
                <a16:creationId xmlns:a16="http://schemas.microsoft.com/office/drawing/2014/main" id="{0FCF3F11-D5C2-4840-B6AA-0826FA672623}"/>
              </a:ext>
            </a:extLst>
          </p:cNvPr>
          <p:cNvSpPr>
            <a:spLocks noGrp="1"/>
          </p:cNvSpPr>
          <p:nvPr>
            <p:ph type="body" sz="quarter" idx="15" hasCustomPrompt="1"/>
          </p:nvPr>
        </p:nvSpPr>
        <p:spPr>
          <a:xfrm>
            <a:off x="219779" y="4327588"/>
            <a:ext cx="1865621" cy="166688"/>
          </a:xfrm>
        </p:spPr>
        <p:txBody>
          <a:bodyPr/>
          <a:lstStyle>
            <a:lvl1pPr>
              <a:defRPr lang="en-US" sz="1000" b="0" i="1" dirty="0">
                <a:solidFill>
                  <a:schemeClr val="tx2"/>
                </a:solidFill>
                <a:latin typeface="IBM Plex Sans" panose="020B0503050203000203" pitchFamily="34" charset="77"/>
                <a:ea typeface="IBM Plex Sans" panose="020B0503050203000203" pitchFamily="34" charset="0"/>
                <a:cs typeface="IBM Plex Sans" panose="020B0503050203000203" pitchFamily="34" charset="0"/>
              </a:defRPr>
            </a:lvl1pPr>
          </a:lstStyle>
          <a:p>
            <a:pPr marL="0" lvl="0" indent="0" algn="l" rtl="0" eaLnBrk="1" fontAlgn="base" hangingPunct="1">
              <a:lnSpc>
                <a:spcPct val="120000"/>
              </a:lnSpc>
              <a:spcBef>
                <a:spcPts val="1100"/>
              </a:spcBef>
              <a:spcAft>
                <a:spcPct val="0"/>
              </a:spcAft>
              <a:buClr>
                <a:srgbClr val="6D6E70"/>
              </a:buClr>
              <a:buSzPct val="90000"/>
              <a:buFont typeface="Wingdings" pitchFamily="2" charset="2"/>
              <a:buNone/>
            </a:pPr>
            <a:r>
              <a:rPr lang="en-US" dirty="0"/>
              <a:t>Optional image caption styling</a:t>
            </a:r>
          </a:p>
        </p:txBody>
      </p:sp>
      <p:sp>
        <p:nvSpPr>
          <p:cNvPr id="14" name="Text Placeholder 13">
            <a:extLst>
              <a:ext uri="{FF2B5EF4-FFF2-40B4-BE49-F238E27FC236}">
                <a16:creationId xmlns:a16="http://schemas.microsoft.com/office/drawing/2014/main" id="{334CB433-950A-F74F-B4FC-8B9B9D4C23A1}"/>
              </a:ext>
            </a:extLst>
          </p:cNvPr>
          <p:cNvSpPr>
            <a:spLocks noGrp="1"/>
          </p:cNvSpPr>
          <p:nvPr>
            <p:ph type="body" sz="quarter" idx="18"/>
          </p:nvPr>
        </p:nvSpPr>
        <p:spPr>
          <a:xfrm>
            <a:off x="219456" y="1243585"/>
            <a:ext cx="1837944" cy="1328166"/>
          </a:xfrm>
        </p:spPr>
        <p:txBody>
          <a:bodyPr/>
          <a:lstStyle>
            <a:lvl2pPr marL="0" indent="0">
              <a:buNone/>
              <a:defRPr/>
            </a:lvl2pPr>
          </a:lstStyle>
          <a:p>
            <a:pPr lvl="0"/>
            <a:r>
              <a:rPr lang="en-US"/>
              <a:t>Click to edit Master text styles</a:t>
            </a:r>
          </a:p>
        </p:txBody>
      </p:sp>
      <p:sp>
        <p:nvSpPr>
          <p:cNvPr id="16" name="Text Placeholder 15">
            <a:extLst>
              <a:ext uri="{FF2B5EF4-FFF2-40B4-BE49-F238E27FC236}">
                <a16:creationId xmlns:a16="http://schemas.microsoft.com/office/drawing/2014/main" id="{B4BE86EA-0139-954C-B8A7-C0AB2D333B42}"/>
              </a:ext>
            </a:extLst>
          </p:cNvPr>
          <p:cNvSpPr>
            <a:spLocks noGrp="1"/>
          </p:cNvSpPr>
          <p:nvPr>
            <p:ph type="body" sz="quarter" idx="19" hasCustomPrompt="1"/>
          </p:nvPr>
        </p:nvSpPr>
        <p:spPr>
          <a:xfrm>
            <a:off x="219456" y="173736"/>
            <a:ext cx="1892807" cy="841248"/>
          </a:xfrm>
        </p:spPr>
        <p:txBody>
          <a:bodyPr/>
          <a:lstStyle>
            <a:lvl1pPr>
              <a:defRPr sz="2000"/>
            </a:lvl1pPr>
            <a:lvl2pPr marL="0" indent="0">
              <a:buNone/>
              <a:defRPr/>
            </a:lvl2pPr>
          </a:lstStyle>
          <a:p>
            <a:pPr lvl="0"/>
            <a:r>
              <a:rPr lang="en-US" dirty="0"/>
              <a:t>Left panel title + description</a:t>
            </a:r>
          </a:p>
        </p:txBody>
      </p:sp>
      <p:pic>
        <p:nvPicPr>
          <p:cNvPr id="17" name="Picture 16">
            <a:extLst>
              <a:ext uri="{FF2B5EF4-FFF2-40B4-BE49-F238E27FC236}">
                <a16:creationId xmlns:a16="http://schemas.microsoft.com/office/drawing/2014/main" id="{92F63234-9A2E-3E47-A2F0-56DF7F671E24}"/>
              </a:ext>
            </a:extLst>
          </p:cNvPr>
          <p:cNvPicPr>
            <a:picLocks noChangeAspect="1"/>
          </p:cNvPicPr>
          <p:nvPr userDrawn="1"/>
        </p:nvPicPr>
        <p:blipFill>
          <a:blip r:embed="rId2"/>
          <a:stretch>
            <a:fillRect/>
          </a:stretch>
        </p:blipFill>
        <p:spPr>
          <a:xfrm>
            <a:off x="7554820" y="-3220"/>
            <a:ext cx="1605280" cy="616758"/>
          </a:xfrm>
          <a:prstGeom prst="rect">
            <a:avLst/>
          </a:prstGeom>
        </p:spPr>
      </p:pic>
    </p:spTree>
    <p:extLst>
      <p:ext uri="{BB962C8B-B14F-4D97-AF65-F5344CB8AC3E}">
        <p14:creationId xmlns:p14="http://schemas.microsoft.com/office/powerpoint/2010/main" val="2345871095"/>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itle + 2 column (split background)">
    <p:spTree>
      <p:nvGrpSpPr>
        <p:cNvPr id="1" name=""/>
        <p:cNvGrpSpPr/>
        <p:nvPr/>
      </p:nvGrpSpPr>
      <p:grpSpPr>
        <a:xfrm>
          <a:off x="0" y="0"/>
          <a:ext cx="0" cy="0"/>
          <a:chOff x="0" y="0"/>
          <a:chExt cx="0" cy="0"/>
        </a:xfrm>
      </p:grpSpPr>
      <p:sp>
        <p:nvSpPr>
          <p:cNvPr id="8" name="Cool gray 10 rectangle">
            <a:extLst>
              <a:ext uri="{FF2B5EF4-FFF2-40B4-BE49-F238E27FC236}">
                <a16:creationId xmlns:a16="http://schemas.microsoft.com/office/drawing/2014/main" id="{FA72458D-69F1-254C-9C7B-9A062B760A8D}"/>
              </a:ext>
              <a:ext uri="{C183D7F6-B498-43B3-948B-1728B52AA6E4}">
                <adec:decorative xmlns:adec="http://schemas.microsoft.com/office/drawing/2017/decorative" val="1"/>
              </a:ext>
            </a:extLst>
          </p:cNvPr>
          <p:cNvSpPr/>
          <p:nvPr userDrawn="1"/>
        </p:nvSpPr>
        <p:spPr>
          <a:xfrm>
            <a:off x="4572000" y="0"/>
            <a:ext cx="4572000" cy="5143500"/>
          </a:xfrm>
          <a:prstGeom prst="rect">
            <a:avLst/>
          </a:prstGeom>
          <a:solidFill>
            <a:schemeClr val="bg2"/>
          </a:solidFill>
        </p:spPr>
        <p:txBody>
          <a:bodyPr wrap="square" lIns="0" tIns="0" rIns="0" bIns="0" rtlCol="0" anchor="ctr">
            <a:noAutofit/>
          </a:bodyPr>
          <a:lstStyle/>
          <a:p>
            <a:pPr algn="ctr"/>
            <a:endParaRPr lang="en-US" sz="1200" b="0" i="0" dirty="0">
              <a:solidFill>
                <a:srgbClr val="FFFFFF"/>
              </a:solidFill>
              <a:latin typeface="IBM Plex Sans" panose="020B0503050203000203" pitchFamily="34" charset="0"/>
              <a:cs typeface="Arial"/>
            </a:endParaRPr>
          </a:p>
        </p:txBody>
      </p:sp>
      <p:sp>
        <p:nvSpPr>
          <p:cNvPr id="2" name="Title"/>
          <p:cNvSpPr>
            <a:spLocks noGrp="1"/>
          </p:cNvSpPr>
          <p:nvPr>
            <p:ph type="title" hasCustomPrompt="1"/>
          </p:nvPr>
        </p:nvSpPr>
        <p:spPr>
          <a:xfrm>
            <a:off x="210311" y="201168"/>
            <a:ext cx="4114735" cy="804672"/>
          </a:xfrm>
        </p:spPr>
        <p:txBody>
          <a:bodyPr/>
          <a:lstStyle>
            <a:lvl1pPr>
              <a:defRPr/>
            </a:lvl1pPr>
          </a:lstStyle>
          <a:p>
            <a:r>
              <a:rPr lang="en-US" dirty="0"/>
              <a:t>Title + 2 columns (½ - ½) split background</a:t>
            </a:r>
          </a:p>
        </p:txBody>
      </p:sp>
      <p:sp>
        <p:nvSpPr>
          <p:cNvPr id="7" name="Content Placeholder"/>
          <p:cNvSpPr>
            <a:spLocks noGrp="1"/>
          </p:cNvSpPr>
          <p:nvPr>
            <p:ph sz="quarter" idx="13"/>
          </p:nvPr>
        </p:nvSpPr>
        <p:spPr>
          <a:xfrm>
            <a:off x="4791456" y="1243584"/>
            <a:ext cx="4142232" cy="3279648"/>
          </a:xfrm>
        </p:spPr>
        <p:txBody>
          <a:bodyPr/>
          <a:lstStyle>
            <a:lvl1pPr>
              <a:defRPr sz="1400"/>
            </a:lvl1pPr>
          </a:lstStyle>
          <a:p>
            <a:pPr lvl="0"/>
            <a:r>
              <a:rPr lang="en-US"/>
              <a:t>Click to edit Master text styles</a:t>
            </a:r>
          </a:p>
        </p:txBody>
      </p:sp>
      <p:sp>
        <p:nvSpPr>
          <p:cNvPr id="6" name="Text Placeholder"/>
          <p:cNvSpPr>
            <a:spLocks noGrp="1"/>
          </p:cNvSpPr>
          <p:nvPr>
            <p:ph type="body" sz="quarter" idx="12"/>
          </p:nvPr>
        </p:nvSpPr>
        <p:spPr>
          <a:xfrm>
            <a:off x="219456" y="1243584"/>
            <a:ext cx="4123944" cy="3252216"/>
          </a:xfrm>
        </p:spPr>
        <p:txBody>
          <a:bodyPr/>
          <a:lstStyle>
            <a:lvl5pPr marL="915299" indent="-285750">
              <a:defRPr lang="en-US" sz="1400" dirty="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dirty="0"/>
              <a:t>IBM Quantum / ©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pic>
        <p:nvPicPr>
          <p:cNvPr id="9" name="Picture 8">
            <a:extLst>
              <a:ext uri="{FF2B5EF4-FFF2-40B4-BE49-F238E27FC236}">
                <a16:creationId xmlns:a16="http://schemas.microsoft.com/office/drawing/2014/main" id="{C8E2AC3E-DB70-B245-BFBE-2FC1EC57ABBB}"/>
              </a:ext>
            </a:extLst>
          </p:cNvPr>
          <p:cNvPicPr>
            <a:picLocks noChangeAspect="1"/>
          </p:cNvPicPr>
          <p:nvPr userDrawn="1"/>
        </p:nvPicPr>
        <p:blipFill>
          <a:blip r:embed="rId2"/>
          <a:stretch>
            <a:fillRect/>
          </a:stretch>
        </p:blipFill>
        <p:spPr>
          <a:xfrm>
            <a:off x="7554820" y="-3220"/>
            <a:ext cx="1605280" cy="616758"/>
          </a:xfrm>
          <a:prstGeom prst="rect">
            <a:avLst/>
          </a:prstGeom>
        </p:spPr>
      </p:pic>
    </p:spTree>
    <p:extLst>
      <p:ext uri="{BB962C8B-B14F-4D97-AF65-F5344CB8AC3E}">
        <p14:creationId xmlns:p14="http://schemas.microsoft.com/office/powerpoint/2010/main" val="1000401640"/>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itle + 1 column + 3 boxe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8" name="Text Placeholder"/>
          <p:cNvSpPr>
            <a:spLocks noGrp="1"/>
          </p:cNvSpPr>
          <p:nvPr>
            <p:ph type="body" sz="quarter" idx="13"/>
          </p:nvPr>
        </p:nvSpPr>
        <p:spPr>
          <a:xfrm>
            <a:off x="219456" y="1243584"/>
            <a:ext cx="4123944" cy="3252216"/>
          </a:xfrm>
        </p:spPr>
        <p:txBody>
          <a:bodyPr/>
          <a:lstStyle>
            <a:lvl5pPr marL="915299" indent="-285750">
              <a:defRPr lang="en-US" sz="1400" dirty="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1"/>
          <p:cNvSpPr>
            <a:spLocks noGrp="1"/>
          </p:cNvSpPr>
          <p:nvPr>
            <p:ph sz="quarter" idx="17"/>
          </p:nvPr>
        </p:nvSpPr>
        <p:spPr>
          <a:xfrm>
            <a:off x="4572000" y="0"/>
            <a:ext cx="2286000" cy="2571750"/>
          </a:xfrm>
          <a:solidFill>
            <a:schemeClr val="accent1"/>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0" name="Content Placeholder 2"/>
          <p:cNvSpPr>
            <a:spLocks noGrp="1"/>
          </p:cNvSpPr>
          <p:nvPr>
            <p:ph sz="quarter" idx="18"/>
          </p:nvPr>
        </p:nvSpPr>
        <p:spPr>
          <a:xfrm>
            <a:off x="6858000" y="0"/>
            <a:ext cx="2286000" cy="2571750"/>
          </a:xfrm>
          <a:solidFill>
            <a:schemeClr val="accent2"/>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2" name="Content Placeholder 3"/>
          <p:cNvSpPr>
            <a:spLocks noGrp="1"/>
          </p:cNvSpPr>
          <p:nvPr>
            <p:ph sz="quarter" idx="19"/>
          </p:nvPr>
        </p:nvSpPr>
        <p:spPr>
          <a:xfrm>
            <a:off x="4572000" y="2570163"/>
            <a:ext cx="4572000" cy="2573337"/>
          </a:xfrm>
          <a:solidFill>
            <a:srgbClr val="282828"/>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3" name="Footer Placeholder"/>
          <p:cNvSpPr>
            <a:spLocks noGrp="1"/>
          </p:cNvSpPr>
          <p:nvPr>
            <p:ph type="ftr" sz="quarter" idx="10"/>
          </p:nvPr>
        </p:nvSpPr>
        <p:spPr/>
        <p:txBody>
          <a:bodyPr/>
          <a:lstStyle/>
          <a:p>
            <a:r>
              <a:rPr lang="en-US" dirty="0"/>
              <a:t>IBM Quantum / © 2021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907568659"/>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itle + 1 column + 3 boxes gray">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8" name="Text Placeholder"/>
          <p:cNvSpPr>
            <a:spLocks noGrp="1"/>
          </p:cNvSpPr>
          <p:nvPr>
            <p:ph type="body" sz="quarter" idx="13"/>
          </p:nvPr>
        </p:nvSpPr>
        <p:spPr>
          <a:xfrm>
            <a:off x="219456" y="1243584"/>
            <a:ext cx="4123944" cy="3252216"/>
          </a:xfrm>
        </p:spPr>
        <p:txBody>
          <a:bodyPr/>
          <a:lstStyle>
            <a:lvl5pPr marL="915299" indent="-285750">
              <a:defRPr lang="en-US" sz="1400" dirty="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1"/>
          <p:cNvSpPr>
            <a:spLocks noGrp="1"/>
          </p:cNvSpPr>
          <p:nvPr>
            <p:ph sz="quarter" idx="17"/>
          </p:nvPr>
        </p:nvSpPr>
        <p:spPr>
          <a:xfrm>
            <a:off x="4572000" y="0"/>
            <a:ext cx="2286000" cy="2571750"/>
          </a:xfrm>
          <a:solidFill>
            <a:srgbClr val="565656"/>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0" name="Content Placeholder 2"/>
          <p:cNvSpPr>
            <a:spLocks noGrp="1"/>
          </p:cNvSpPr>
          <p:nvPr>
            <p:ph sz="quarter" idx="18"/>
          </p:nvPr>
        </p:nvSpPr>
        <p:spPr>
          <a:xfrm>
            <a:off x="6858000" y="0"/>
            <a:ext cx="2286000" cy="2571750"/>
          </a:xfrm>
          <a:solidFill>
            <a:schemeClr val="accent6"/>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2" name="Content Placeholder 3"/>
          <p:cNvSpPr>
            <a:spLocks noGrp="1"/>
          </p:cNvSpPr>
          <p:nvPr>
            <p:ph sz="quarter" idx="19"/>
          </p:nvPr>
        </p:nvSpPr>
        <p:spPr>
          <a:xfrm>
            <a:off x="4572000" y="2570163"/>
            <a:ext cx="4572000" cy="2573337"/>
          </a:xfrm>
          <a:solidFill>
            <a:srgbClr val="282828"/>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3" name="Footer Placeholder"/>
          <p:cNvSpPr>
            <a:spLocks noGrp="1"/>
          </p:cNvSpPr>
          <p:nvPr>
            <p:ph type="ftr" sz="quarter" idx="10"/>
          </p:nvPr>
        </p:nvSpPr>
        <p:spPr/>
        <p:txBody>
          <a:bodyPr/>
          <a:lstStyle/>
          <a:p>
            <a:r>
              <a:rPr lang="en-US" dirty="0"/>
              <a:t>IBM Quantum / © 2021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800728673"/>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itle + 4 boxes">
    <p:spTree>
      <p:nvGrpSpPr>
        <p:cNvPr id="1" name=""/>
        <p:cNvGrpSpPr/>
        <p:nvPr/>
      </p:nvGrpSpPr>
      <p:grpSpPr>
        <a:xfrm>
          <a:off x="0" y="0"/>
          <a:ext cx="0" cy="0"/>
          <a:chOff x="0" y="0"/>
          <a:chExt cx="0" cy="0"/>
        </a:xfrm>
      </p:grpSpPr>
      <p:sp>
        <p:nvSpPr>
          <p:cNvPr id="2" name="Title"/>
          <p:cNvSpPr>
            <a:spLocks noGrp="1"/>
          </p:cNvSpPr>
          <p:nvPr>
            <p:ph type="title"/>
          </p:nvPr>
        </p:nvSpPr>
        <p:spPr>
          <a:xfrm>
            <a:off x="0" y="-1"/>
            <a:ext cx="7086601" cy="2569463"/>
          </a:xfrm>
          <a:noFill/>
        </p:spPr>
        <p:txBody>
          <a:bodyPr lIns="192024" tIns="137160" rIns="228600" bIns="228600"/>
          <a:lstStyle>
            <a:lvl1pPr>
              <a:lnSpc>
                <a:spcPts val="5000"/>
              </a:lnSpc>
              <a:defRPr sz="4200"/>
            </a:lvl1pPr>
          </a:lstStyle>
          <a:p>
            <a:r>
              <a:rPr lang="en-US"/>
              <a:t>Click to edit Master title style</a:t>
            </a:r>
            <a:endParaRPr lang="en-US" dirty="0"/>
          </a:p>
        </p:txBody>
      </p:sp>
      <p:sp>
        <p:nvSpPr>
          <p:cNvPr id="7" name="Content Placeholder 1"/>
          <p:cNvSpPr>
            <a:spLocks noGrp="1"/>
          </p:cNvSpPr>
          <p:nvPr>
            <p:ph sz="quarter" idx="20"/>
          </p:nvPr>
        </p:nvSpPr>
        <p:spPr>
          <a:xfrm>
            <a:off x="0" y="2570163"/>
            <a:ext cx="2286000" cy="2573337"/>
          </a:xfrm>
          <a:solidFill>
            <a:srgbClr val="282828"/>
          </a:solidFill>
        </p:spPr>
        <p:txBody>
          <a:bodyPr lIns="219456" tIns="201168" rIns="228600" bIns="228600"/>
          <a:lstStyle>
            <a:lvl1pPr>
              <a:defRPr>
                <a:solidFill>
                  <a:schemeClr val="tx1"/>
                </a:solidFill>
              </a:defRPr>
            </a:lvl1pPr>
          </a:lstStyle>
          <a:p>
            <a:pPr lvl="0"/>
            <a:r>
              <a:rPr lang="en-US"/>
              <a:t>Click to edit Master text styles</a:t>
            </a:r>
          </a:p>
        </p:txBody>
      </p:sp>
      <p:sp>
        <p:nvSpPr>
          <p:cNvPr id="14" name="Content Placeholder 2"/>
          <p:cNvSpPr>
            <a:spLocks noGrp="1"/>
          </p:cNvSpPr>
          <p:nvPr>
            <p:ph sz="quarter" idx="19"/>
          </p:nvPr>
        </p:nvSpPr>
        <p:spPr>
          <a:xfrm>
            <a:off x="2286001" y="2570163"/>
            <a:ext cx="2286000" cy="2573337"/>
          </a:xfrm>
          <a:solidFill>
            <a:schemeClr val="accent1"/>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6" name="Content Placeholder 3"/>
          <p:cNvSpPr>
            <a:spLocks noGrp="1"/>
          </p:cNvSpPr>
          <p:nvPr>
            <p:ph sz="quarter" idx="17"/>
          </p:nvPr>
        </p:nvSpPr>
        <p:spPr>
          <a:xfrm>
            <a:off x="4572000" y="2570162"/>
            <a:ext cx="2286000" cy="2573338"/>
          </a:xfrm>
          <a:solidFill>
            <a:schemeClr val="accent3"/>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1" name="Content Placeholder 4"/>
          <p:cNvSpPr>
            <a:spLocks noGrp="1"/>
          </p:cNvSpPr>
          <p:nvPr>
            <p:ph sz="quarter" idx="18"/>
          </p:nvPr>
        </p:nvSpPr>
        <p:spPr>
          <a:xfrm>
            <a:off x="6858000" y="2570162"/>
            <a:ext cx="2286000" cy="2573338"/>
          </a:xfrm>
          <a:solidFill>
            <a:schemeClr val="accent2"/>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Quantum / © 2021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pic>
        <p:nvPicPr>
          <p:cNvPr id="10" name="Picture 9">
            <a:extLst>
              <a:ext uri="{FF2B5EF4-FFF2-40B4-BE49-F238E27FC236}">
                <a16:creationId xmlns:a16="http://schemas.microsoft.com/office/drawing/2014/main" id="{F2F9A2B2-5103-3A4E-BA17-7C36133CC296}"/>
              </a:ext>
            </a:extLst>
          </p:cNvPr>
          <p:cNvPicPr>
            <a:picLocks noChangeAspect="1"/>
          </p:cNvPicPr>
          <p:nvPr userDrawn="1"/>
        </p:nvPicPr>
        <p:blipFill>
          <a:blip r:embed="rId2"/>
          <a:stretch>
            <a:fillRect/>
          </a:stretch>
        </p:blipFill>
        <p:spPr>
          <a:xfrm>
            <a:off x="7554820" y="-3220"/>
            <a:ext cx="1605280" cy="616758"/>
          </a:xfrm>
          <a:prstGeom prst="rect">
            <a:avLst/>
          </a:prstGeom>
        </p:spPr>
      </p:pic>
    </p:spTree>
    <p:extLst>
      <p:ext uri="{BB962C8B-B14F-4D97-AF65-F5344CB8AC3E}">
        <p14:creationId xmlns:p14="http://schemas.microsoft.com/office/powerpoint/2010/main" val="110888458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title + image below">
    <p:bg>
      <p:bgPr>
        <a:solidFill>
          <a:srgbClr val="FFFFFF"/>
        </a:solidFill>
        <a:effectLst/>
      </p:bgPr>
    </p:bg>
    <p:spTree>
      <p:nvGrpSpPr>
        <p:cNvPr id="1" name=""/>
        <p:cNvGrpSpPr/>
        <p:nvPr/>
      </p:nvGrpSpPr>
      <p:grpSpPr>
        <a:xfrm>
          <a:off x="0" y="0"/>
          <a:ext cx="0" cy="0"/>
          <a:chOff x="0" y="0"/>
          <a:chExt cx="0" cy="0"/>
        </a:xfrm>
      </p:grpSpPr>
      <p:sp>
        <p:nvSpPr>
          <p:cNvPr id="230" name="Picture Placeholder"/>
          <p:cNvSpPr>
            <a:spLocks noGrp="1"/>
          </p:cNvSpPr>
          <p:nvPr>
            <p:ph type="pic" idx="21"/>
          </p:nvPr>
        </p:nvSpPr>
        <p:spPr>
          <a:xfrm>
            <a:off x="-2" y="1280236"/>
            <a:ext cx="9144002" cy="3867152"/>
          </a:xfrm>
          <a:prstGeom prst="rect">
            <a:avLst/>
          </a:prstGeom>
        </p:spPr>
        <p:txBody>
          <a:bodyPr lIns="91439" tIns="45719" rIns="91439" bIns="45719"/>
          <a:lstStyle/>
          <a:p>
            <a:endParaRPr/>
          </a:p>
        </p:txBody>
      </p:sp>
      <p:sp>
        <p:nvSpPr>
          <p:cNvPr id="231" name="Body Level One…"/>
          <p:cNvSpPr txBox="1">
            <a:spLocks noGrp="1"/>
          </p:cNvSpPr>
          <p:nvPr>
            <p:ph type="body" sz="quarter" idx="1"/>
          </p:nvPr>
        </p:nvSpPr>
        <p:spPr>
          <a:xfrm>
            <a:off x="210311" y="118871"/>
            <a:ext cx="5435813" cy="469902"/>
          </a:xfrm>
          <a:prstGeom prst="rect">
            <a:avLst/>
          </a:prstGeom>
        </p:spPr>
        <p:txBody>
          <a:bodyPr>
            <a:normAutofit/>
          </a:bodyPr>
          <a:lstStyle>
            <a:lvl1pPr>
              <a:defRPr>
                <a:solidFill>
                  <a:srgbClr val="161616"/>
                </a:solidFill>
              </a:defRPr>
            </a:lvl1pPr>
            <a:lvl2pPr>
              <a:defRPr>
                <a:solidFill>
                  <a:srgbClr val="161616"/>
                </a:solidFill>
              </a:defRPr>
            </a:lvl2pPr>
            <a:lvl3pPr>
              <a:defRPr>
                <a:solidFill>
                  <a:srgbClr val="161616"/>
                </a:solidFill>
              </a:defRPr>
            </a:lvl3pPr>
            <a:lvl4pPr>
              <a:defRPr>
                <a:solidFill>
                  <a:srgbClr val="161616"/>
                </a:solidFill>
              </a:defRPr>
            </a:lvl4pPr>
            <a:lvl5pPr>
              <a:defRPr>
                <a:solidFill>
                  <a:srgbClr val="161616"/>
                </a:solidFill>
              </a:defRPr>
            </a:lvl5pPr>
          </a:lstStyle>
          <a:p>
            <a:r>
              <a:t>Body Level One</a:t>
            </a:r>
          </a:p>
          <a:p>
            <a:pPr lvl="1"/>
            <a:r>
              <a:t>Body Level Two</a:t>
            </a:r>
          </a:p>
          <a:p>
            <a:pPr lvl="2"/>
            <a:r>
              <a:t>Body Level Three</a:t>
            </a:r>
          </a:p>
          <a:p>
            <a:pPr lvl="3"/>
            <a:r>
              <a:t>Body Level Four</a:t>
            </a:r>
          </a:p>
          <a:p>
            <a:pPr lvl="4"/>
            <a:r>
              <a:t>Body Level Five</a:t>
            </a:r>
          </a:p>
        </p:txBody>
      </p:sp>
      <p:sp>
        <p:nvSpPr>
          <p:cNvPr id="232" name="Image"/>
          <p:cNvSpPr>
            <a:spLocks noGrp="1"/>
          </p:cNvSpPr>
          <p:nvPr>
            <p:ph type="pic" sz="quarter" idx="22"/>
          </p:nvPr>
        </p:nvSpPr>
        <p:spPr>
          <a:xfrm>
            <a:off x="7799830" y="237742"/>
            <a:ext cx="1115570" cy="158661"/>
          </a:xfrm>
          <a:prstGeom prst="rect">
            <a:avLst/>
          </a:prstGeom>
        </p:spPr>
        <p:txBody>
          <a:bodyPr lIns="91439" tIns="45719" rIns="91439" bIns="45719"/>
          <a:lstStyle/>
          <a:p>
            <a:endParaRPr/>
          </a:p>
        </p:txBody>
      </p:sp>
      <p:sp>
        <p:nvSpPr>
          <p:cNvPr id="233" name="Footer Placeholder"/>
          <p:cNvSpPr txBox="1"/>
          <p:nvPr/>
        </p:nvSpPr>
        <p:spPr>
          <a:xfrm>
            <a:off x="228666" y="4807742"/>
            <a:ext cx="4114735" cy="127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spAutoFit/>
          </a:bodyPr>
          <a:lstStyle>
            <a:lvl1pPr defTabSz="685990">
              <a:lnSpc>
                <a:spcPct val="100000"/>
              </a:lnSpc>
              <a:defRPr sz="600">
                <a:solidFill>
                  <a:srgbClr val="E0E0E0"/>
                </a:solidFill>
              </a:defRPr>
            </a:lvl1pPr>
          </a:lstStyle>
          <a:p>
            <a:r>
              <a:t>IBM Quantum / © 2021 IBM Corporation</a:t>
            </a:r>
          </a:p>
        </p:txBody>
      </p:sp>
      <p:sp>
        <p:nvSpPr>
          <p:cNvPr id="234" name="Slide Number"/>
          <p:cNvSpPr txBox="1">
            <a:spLocks noGrp="1"/>
          </p:cNvSpPr>
          <p:nvPr>
            <p:ph type="sldNum" sz="quarter" idx="2"/>
          </p:nvPr>
        </p:nvSpPr>
        <p:spPr>
          <a:xfrm>
            <a:off x="8788332" y="4807743"/>
            <a:ext cx="127001" cy="127001"/>
          </a:xfrm>
          <a:prstGeom prst="rect">
            <a:avLst/>
          </a:prstGeom>
        </p:spPr>
        <p:txBody>
          <a:bodyPr/>
          <a:lstStyle>
            <a:lvl1pPr algn="r">
              <a:defRPr sz="600" i="0">
                <a:solidFill>
                  <a:srgbClr val="262626"/>
                </a:solidFill>
              </a:defRPr>
            </a:lvl1pPr>
          </a:lstStyle>
          <a:p>
            <a:fld id="{86CB4B4D-7CA3-9044-876B-883B54F8677D}" type="slidenum">
              <a:t>‹#›</a:t>
            </a:fld>
            <a:endParaRPr/>
          </a:p>
        </p:txBody>
      </p:sp>
    </p:spTree>
  </p:cSld>
  <p:clrMapOvr>
    <a:masterClrMapping/>
  </p:clrMapOvr>
  <p:transition spd="med"/>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Title + 4 boxes gray">
    <p:spTree>
      <p:nvGrpSpPr>
        <p:cNvPr id="1" name=""/>
        <p:cNvGrpSpPr/>
        <p:nvPr/>
      </p:nvGrpSpPr>
      <p:grpSpPr>
        <a:xfrm>
          <a:off x="0" y="0"/>
          <a:ext cx="0" cy="0"/>
          <a:chOff x="0" y="0"/>
          <a:chExt cx="0" cy="0"/>
        </a:xfrm>
      </p:grpSpPr>
      <p:sp>
        <p:nvSpPr>
          <p:cNvPr id="2" name="Title"/>
          <p:cNvSpPr>
            <a:spLocks noGrp="1"/>
          </p:cNvSpPr>
          <p:nvPr>
            <p:ph type="title"/>
          </p:nvPr>
        </p:nvSpPr>
        <p:spPr>
          <a:xfrm>
            <a:off x="0" y="-1"/>
            <a:ext cx="7086601" cy="2569463"/>
          </a:xfrm>
          <a:noFill/>
        </p:spPr>
        <p:txBody>
          <a:bodyPr lIns="192024" tIns="137160" rIns="228600" bIns="228600"/>
          <a:lstStyle>
            <a:lvl1pPr>
              <a:lnSpc>
                <a:spcPts val="5000"/>
              </a:lnSpc>
              <a:defRPr sz="4200"/>
            </a:lvl1pPr>
          </a:lstStyle>
          <a:p>
            <a:r>
              <a:rPr lang="en-US"/>
              <a:t>Click to edit Master title style</a:t>
            </a:r>
            <a:endParaRPr lang="en-US" dirty="0"/>
          </a:p>
        </p:txBody>
      </p:sp>
      <p:sp>
        <p:nvSpPr>
          <p:cNvPr id="7" name="Content Placeholder 1"/>
          <p:cNvSpPr>
            <a:spLocks noGrp="1"/>
          </p:cNvSpPr>
          <p:nvPr>
            <p:ph sz="quarter" idx="20"/>
          </p:nvPr>
        </p:nvSpPr>
        <p:spPr>
          <a:xfrm>
            <a:off x="0" y="2570163"/>
            <a:ext cx="2286000" cy="2573337"/>
          </a:xfrm>
          <a:solidFill>
            <a:srgbClr val="282828"/>
          </a:solidFill>
        </p:spPr>
        <p:txBody>
          <a:bodyPr lIns="219456" tIns="201168" rIns="228600" bIns="228600"/>
          <a:lstStyle>
            <a:lvl1pPr>
              <a:defRPr>
                <a:solidFill>
                  <a:schemeClr val="tx1"/>
                </a:solidFill>
              </a:defRPr>
            </a:lvl1pPr>
          </a:lstStyle>
          <a:p>
            <a:pPr lvl="0"/>
            <a:r>
              <a:rPr lang="en-US"/>
              <a:t>Click to edit Master text styles</a:t>
            </a:r>
          </a:p>
        </p:txBody>
      </p:sp>
      <p:sp>
        <p:nvSpPr>
          <p:cNvPr id="14" name="Content Placeholder 2"/>
          <p:cNvSpPr>
            <a:spLocks noGrp="1"/>
          </p:cNvSpPr>
          <p:nvPr>
            <p:ph sz="quarter" idx="19"/>
          </p:nvPr>
        </p:nvSpPr>
        <p:spPr>
          <a:xfrm>
            <a:off x="2286001" y="2570163"/>
            <a:ext cx="2286000" cy="2573337"/>
          </a:xfrm>
          <a:solidFill>
            <a:srgbClr val="3D3D3D"/>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6" name="Content Placeholder 3"/>
          <p:cNvSpPr>
            <a:spLocks noGrp="1"/>
          </p:cNvSpPr>
          <p:nvPr>
            <p:ph sz="quarter" idx="17"/>
          </p:nvPr>
        </p:nvSpPr>
        <p:spPr>
          <a:xfrm>
            <a:off x="4572000" y="2570162"/>
            <a:ext cx="2286000" cy="2573338"/>
          </a:xfrm>
          <a:solidFill>
            <a:srgbClr val="565656"/>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1" name="Content Placeholder 4"/>
          <p:cNvSpPr>
            <a:spLocks noGrp="1"/>
          </p:cNvSpPr>
          <p:nvPr>
            <p:ph sz="quarter" idx="18"/>
          </p:nvPr>
        </p:nvSpPr>
        <p:spPr>
          <a:xfrm>
            <a:off x="6858000" y="2570162"/>
            <a:ext cx="2286000" cy="2573338"/>
          </a:xfrm>
          <a:solidFill>
            <a:srgbClr val="6F6F6F"/>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Quantum / © 2021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pic>
        <p:nvPicPr>
          <p:cNvPr id="10" name="Picture 9">
            <a:extLst>
              <a:ext uri="{FF2B5EF4-FFF2-40B4-BE49-F238E27FC236}">
                <a16:creationId xmlns:a16="http://schemas.microsoft.com/office/drawing/2014/main" id="{1E099F1A-F030-F54C-BEF7-B089B74D8A44}"/>
              </a:ext>
            </a:extLst>
          </p:cNvPr>
          <p:cNvPicPr>
            <a:picLocks noChangeAspect="1"/>
          </p:cNvPicPr>
          <p:nvPr userDrawn="1"/>
        </p:nvPicPr>
        <p:blipFill>
          <a:blip r:embed="rId2"/>
          <a:stretch>
            <a:fillRect/>
          </a:stretch>
        </p:blipFill>
        <p:spPr>
          <a:xfrm>
            <a:off x="7554820" y="-3220"/>
            <a:ext cx="1605280" cy="616758"/>
          </a:xfrm>
          <a:prstGeom prst="rect">
            <a:avLst/>
          </a:prstGeom>
        </p:spPr>
      </p:pic>
    </p:spTree>
    <p:extLst>
      <p:ext uri="{BB962C8B-B14F-4D97-AF65-F5344CB8AC3E}">
        <p14:creationId xmlns:p14="http://schemas.microsoft.com/office/powerpoint/2010/main" val="3071075816"/>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3 boxes">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3044952" cy="5148072"/>
          </a:xfrm>
          <a:solidFill>
            <a:schemeClr val="bg1"/>
          </a:solidFill>
        </p:spPr>
        <p:txBody>
          <a:bodyPr lIns="219456" tIns="201168" rIns="228600" bIns="228600"/>
          <a:lstStyle>
            <a:lvl1pPr>
              <a:buClr>
                <a:schemeClr val="bg1"/>
              </a:buClr>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marL="915299" indent="-285750">
              <a:buClrTx/>
              <a:defRPr lang="en-US" sz="1400" dirty="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2"/>
          <p:cNvSpPr>
            <a:spLocks noGrp="1"/>
          </p:cNvSpPr>
          <p:nvPr>
            <p:ph sz="quarter" idx="13"/>
          </p:nvPr>
        </p:nvSpPr>
        <p:spPr>
          <a:xfrm>
            <a:off x="3044952" y="0"/>
            <a:ext cx="3044952" cy="5148072"/>
          </a:xfrm>
          <a:solidFill>
            <a:schemeClr val="accent3"/>
          </a:solidFill>
        </p:spPr>
        <p:txBody>
          <a:bodyPr lIns="219456" tIns="201168" rIns="228600" bIns="228600"/>
          <a:lstStyle>
            <a:lvl1pPr>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marL="915299" indent="-285750">
              <a:buClrTx/>
              <a:defRPr lang="en-US" sz="1400" dirty="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3"/>
          <p:cNvSpPr>
            <a:spLocks noGrp="1"/>
          </p:cNvSpPr>
          <p:nvPr>
            <p:ph sz="quarter" idx="14"/>
          </p:nvPr>
        </p:nvSpPr>
        <p:spPr>
          <a:xfrm>
            <a:off x="6090348" y="0"/>
            <a:ext cx="3044952" cy="5148072"/>
          </a:xfrm>
          <a:solidFill>
            <a:schemeClr val="accent1"/>
          </a:solidFill>
        </p:spPr>
        <p:txBody>
          <a:bodyPr lIns="219456" tIns="201168" rIns="228600" bIns="228600"/>
          <a:lstStyle>
            <a:lvl1pPr>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marL="915299" indent="-285750">
              <a:buClrTx/>
              <a:defRPr lang="en-US" sz="1400" dirty="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Quantum / © 2021 IBM Corporation</a:t>
            </a:r>
          </a:p>
        </p:txBody>
      </p:sp>
      <p:sp>
        <p:nvSpPr>
          <p:cNvPr id="4" name="Slide Number Placeholde"/>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102214275"/>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3 boxes gray">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3044952" cy="5148072"/>
          </a:xfrm>
          <a:solidFill>
            <a:schemeClr val="bg1"/>
          </a:solidFill>
        </p:spPr>
        <p:txBody>
          <a:bodyPr lIns="219456" tIns="1243584" rIns="228600" bIns="228600"/>
          <a:lstStyle>
            <a:lvl1pPr>
              <a:buClr>
                <a:schemeClr val="bg1"/>
              </a:buClr>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marL="915299" indent="-285750">
              <a:buClrTx/>
              <a:defRPr lang="en-US" sz="1400" dirty="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2"/>
          <p:cNvSpPr>
            <a:spLocks noGrp="1"/>
          </p:cNvSpPr>
          <p:nvPr>
            <p:ph sz="quarter" idx="13"/>
          </p:nvPr>
        </p:nvSpPr>
        <p:spPr>
          <a:xfrm>
            <a:off x="3044952" y="0"/>
            <a:ext cx="3044952" cy="5148072"/>
          </a:xfrm>
          <a:solidFill>
            <a:srgbClr val="282828"/>
          </a:solidFill>
        </p:spPr>
        <p:txBody>
          <a:bodyPr lIns="219456" tIns="1243584" rIns="228600" bIns="228600"/>
          <a:lstStyle>
            <a:lvl1pPr>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marL="915299" indent="-285750">
              <a:buClrTx/>
              <a:defRPr lang="en-US" sz="1400" dirty="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3"/>
          <p:cNvSpPr>
            <a:spLocks noGrp="1"/>
          </p:cNvSpPr>
          <p:nvPr>
            <p:ph sz="quarter" idx="14"/>
          </p:nvPr>
        </p:nvSpPr>
        <p:spPr>
          <a:xfrm>
            <a:off x="6090348" y="0"/>
            <a:ext cx="3044952" cy="5148072"/>
          </a:xfrm>
          <a:solidFill>
            <a:srgbClr val="3D3D3D"/>
          </a:solidFill>
        </p:spPr>
        <p:txBody>
          <a:bodyPr lIns="219456" tIns="1243584" rIns="228600" bIns="228600"/>
          <a:lstStyle>
            <a:lvl1pPr>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marL="915299" indent="-285750">
              <a:buClrTx/>
              <a:defRPr lang="en-US" sz="1400" dirty="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Quantum / © 2021 IBM Corporation</a:t>
            </a:r>
          </a:p>
        </p:txBody>
      </p:sp>
      <p:sp>
        <p:nvSpPr>
          <p:cNvPr id="4" name="Slide Number Placeholde"/>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pic>
        <p:nvPicPr>
          <p:cNvPr id="8" name="Picture 7">
            <a:extLst>
              <a:ext uri="{FF2B5EF4-FFF2-40B4-BE49-F238E27FC236}">
                <a16:creationId xmlns:a16="http://schemas.microsoft.com/office/drawing/2014/main" id="{A6D54B52-90D8-C640-BC3C-25ADFC716E62}"/>
              </a:ext>
            </a:extLst>
          </p:cNvPr>
          <p:cNvPicPr>
            <a:picLocks noChangeAspect="1"/>
          </p:cNvPicPr>
          <p:nvPr userDrawn="1"/>
        </p:nvPicPr>
        <p:blipFill>
          <a:blip r:embed="rId2"/>
          <a:stretch>
            <a:fillRect/>
          </a:stretch>
        </p:blipFill>
        <p:spPr>
          <a:xfrm>
            <a:off x="7554820" y="-3220"/>
            <a:ext cx="1605280" cy="616758"/>
          </a:xfrm>
          <a:prstGeom prst="rect">
            <a:avLst/>
          </a:prstGeom>
        </p:spPr>
      </p:pic>
    </p:spTree>
    <p:extLst>
      <p:ext uri="{BB962C8B-B14F-4D97-AF65-F5344CB8AC3E}">
        <p14:creationId xmlns:p14="http://schemas.microsoft.com/office/powerpoint/2010/main" val="595001345"/>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4 boxes">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2286000" cy="5148072"/>
          </a:xfrm>
          <a:solidFill>
            <a:schemeClr val="bg1"/>
          </a:solidFill>
        </p:spPr>
        <p:txBody>
          <a:bodyPr lIns="219456" tIns="201168" rIns="228600" bIns="228600"/>
          <a:lstStyle>
            <a:lvl1pPr>
              <a:buClr>
                <a:schemeClr val="bg1"/>
              </a:buClr>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marL="915299" indent="-285750">
              <a:buClrTx/>
              <a:defRPr lang="en-US" sz="1400" dirty="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2"/>
          <p:cNvSpPr>
            <a:spLocks noGrp="1"/>
          </p:cNvSpPr>
          <p:nvPr>
            <p:ph sz="quarter" idx="13"/>
          </p:nvPr>
        </p:nvSpPr>
        <p:spPr>
          <a:xfrm>
            <a:off x="2286000" y="0"/>
            <a:ext cx="2286000" cy="5148072"/>
          </a:xfrm>
          <a:solidFill>
            <a:schemeClr val="accent3"/>
          </a:solidFill>
        </p:spPr>
        <p:txBody>
          <a:bodyPr lIns="219456" tIns="201168" rIns="228600" bIns="228600"/>
          <a:lstStyle>
            <a:lvl1pPr>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marL="915299" indent="-285750">
              <a:buClrTx/>
              <a:defRPr lang="en-US" sz="1400" dirty="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3"/>
          <p:cNvSpPr>
            <a:spLocks noGrp="1"/>
          </p:cNvSpPr>
          <p:nvPr>
            <p:ph sz="quarter" idx="14"/>
          </p:nvPr>
        </p:nvSpPr>
        <p:spPr>
          <a:xfrm>
            <a:off x="4572000" y="0"/>
            <a:ext cx="2286000" cy="5148072"/>
          </a:xfrm>
          <a:solidFill>
            <a:schemeClr val="accent1"/>
          </a:solidFill>
        </p:spPr>
        <p:txBody>
          <a:bodyPr lIns="219456" tIns="201168" rIns="228600" bIns="228600"/>
          <a:lstStyle>
            <a:lvl1pPr>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marL="915299" indent="-285750">
              <a:buClrTx/>
              <a:defRPr lang="en-US" sz="1400" dirty="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4"/>
          <p:cNvSpPr>
            <a:spLocks noGrp="1"/>
          </p:cNvSpPr>
          <p:nvPr>
            <p:ph sz="quarter" idx="15"/>
          </p:nvPr>
        </p:nvSpPr>
        <p:spPr>
          <a:xfrm>
            <a:off x="6858000" y="0"/>
            <a:ext cx="2286000" cy="5148072"/>
          </a:xfrm>
          <a:solidFill>
            <a:schemeClr val="accent2"/>
          </a:solidFill>
        </p:spPr>
        <p:txBody>
          <a:bodyPr lIns="219456" tIns="201168" rIns="228600" bIns="228600"/>
          <a:lstStyle>
            <a:lvl1pP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marL="915299" indent="-285750">
              <a:buClr>
                <a:schemeClr val="tx1"/>
              </a:buClr>
              <a:defRPr lang="en-US" sz="1400" dirty="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Quantum / © 2021 IBM Corporation</a:t>
            </a:r>
          </a:p>
        </p:txBody>
      </p:sp>
      <p:sp>
        <p:nvSpPr>
          <p:cNvPr id="4" name="Slide Number Placeholde"/>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572771300"/>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4 boxes gray">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2286000" cy="5148072"/>
          </a:xfrm>
          <a:solidFill>
            <a:schemeClr val="bg1"/>
          </a:solidFill>
        </p:spPr>
        <p:txBody>
          <a:bodyPr lIns="219456" tIns="1243584" rIns="228600" bIns="228600"/>
          <a:lstStyle>
            <a:lvl1pPr>
              <a:buClr>
                <a:schemeClr val="bg1"/>
              </a:buClr>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marL="915299" indent="-285750">
              <a:buClrTx/>
              <a:defRPr lang="en-US" sz="1400" dirty="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2"/>
          <p:cNvSpPr>
            <a:spLocks noGrp="1"/>
          </p:cNvSpPr>
          <p:nvPr>
            <p:ph sz="quarter" idx="13"/>
          </p:nvPr>
        </p:nvSpPr>
        <p:spPr>
          <a:xfrm>
            <a:off x="2286000" y="0"/>
            <a:ext cx="2286000" cy="5148072"/>
          </a:xfrm>
          <a:solidFill>
            <a:srgbClr val="282828"/>
          </a:solidFill>
        </p:spPr>
        <p:txBody>
          <a:bodyPr lIns="219456" tIns="1243584" rIns="228600" bIns="228600"/>
          <a:lstStyle>
            <a:lvl1pPr>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marL="915299" indent="-285750">
              <a:buClrTx/>
              <a:defRPr lang="en-US" sz="1400" dirty="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3"/>
          <p:cNvSpPr>
            <a:spLocks noGrp="1"/>
          </p:cNvSpPr>
          <p:nvPr>
            <p:ph sz="quarter" idx="14"/>
          </p:nvPr>
        </p:nvSpPr>
        <p:spPr>
          <a:xfrm>
            <a:off x="4572000" y="0"/>
            <a:ext cx="2286000" cy="5148072"/>
          </a:xfrm>
          <a:solidFill>
            <a:srgbClr val="3D3D3D"/>
          </a:solidFill>
        </p:spPr>
        <p:txBody>
          <a:bodyPr lIns="219456" tIns="1243584" rIns="228600" bIns="228600"/>
          <a:lstStyle>
            <a:lvl1pPr>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marL="915299" indent="-285750">
              <a:buClrTx/>
              <a:defRPr lang="en-US" sz="1400" dirty="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4"/>
          <p:cNvSpPr>
            <a:spLocks noGrp="1"/>
          </p:cNvSpPr>
          <p:nvPr>
            <p:ph sz="quarter" idx="15"/>
          </p:nvPr>
        </p:nvSpPr>
        <p:spPr>
          <a:xfrm>
            <a:off x="6858000" y="0"/>
            <a:ext cx="2286000" cy="5148072"/>
          </a:xfrm>
          <a:solidFill>
            <a:srgbClr val="565656"/>
          </a:solidFill>
        </p:spPr>
        <p:txBody>
          <a:bodyPr lIns="219456" tIns="1243584" rIns="228600" bIns="228600"/>
          <a:lstStyle>
            <a:lvl1pP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marL="915299" indent="-285750">
              <a:buClr>
                <a:schemeClr val="tx1"/>
              </a:buClr>
              <a:defRPr lang="en-US" sz="1400" dirty="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Quantum / © 2021 IBM Corporation</a:t>
            </a:r>
          </a:p>
        </p:txBody>
      </p:sp>
      <p:sp>
        <p:nvSpPr>
          <p:cNvPr id="4" name="Slide Number Placeholde"/>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pic>
        <p:nvPicPr>
          <p:cNvPr id="9" name="Picture 8">
            <a:extLst>
              <a:ext uri="{FF2B5EF4-FFF2-40B4-BE49-F238E27FC236}">
                <a16:creationId xmlns:a16="http://schemas.microsoft.com/office/drawing/2014/main" id="{EAB79DFD-294C-6348-A9F4-BBFCAE1E62AD}"/>
              </a:ext>
            </a:extLst>
          </p:cNvPr>
          <p:cNvPicPr>
            <a:picLocks noChangeAspect="1"/>
          </p:cNvPicPr>
          <p:nvPr userDrawn="1"/>
        </p:nvPicPr>
        <p:blipFill>
          <a:blip r:embed="rId2"/>
          <a:stretch>
            <a:fillRect/>
          </a:stretch>
        </p:blipFill>
        <p:spPr>
          <a:xfrm>
            <a:off x="7554820" y="-3220"/>
            <a:ext cx="1605280" cy="616758"/>
          </a:xfrm>
          <a:prstGeom prst="rect">
            <a:avLst/>
          </a:prstGeom>
        </p:spPr>
      </p:pic>
    </p:spTree>
    <p:extLst>
      <p:ext uri="{BB962C8B-B14F-4D97-AF65-F5344CB8AC3E}">
        <p14:creationId xmlns:p14="http://schemas.microsoft.com/office/powerpoint/2010/main" val="1118307969"/>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210312" y="201168"/>
            <a:ext cx="4133088" cy="804672"/>
          </a:xfrm>
        </p:spPr>
        <p:txBody>
          <a:bodyPr/>
          <a:lstStyle/>
          <a:p>
            <a:r>
              <a:rPr lang="en-US" dirty="0"/>
              <a:t>Thank you</a:t>
            </a:r>
          </a:p>
        </p:txBody>
      </p:sp>
      <p:sp>
        <p:nvSpPr>
          <p:cNvPr id="8" name="Text Placeholder 1"/>
          <p:cNvSpPr>
            <a:spLocks noGrp="1"/>
          </p:cNvSpPr>
          <p:nvPr>
            <p:ph type="body" sz="quarter" idx="13" hasCustomPrompt="1"/>
          </p:nvPr>
        </p:nvSpPr>
        <p:spPr>
          <a:xfrm>
            <a:off x="223085" y="1254615"/>
            <a:ext cx="4123944" cy="1309877"/>
          </a:xfrm>
        </p:spPr>
        <p:txBody>
          <a:bodyPr/>
          <a:lstStyle>
            <a:lvl1pPr>
              <a:spcBef>
                <a:spcPts val="0"/>
              </a:spcBef>
              <a:defRPr sz="1000"/>
            </a:lvl1pPr>
            <a:lvl2pPr marL="0" indent="0">
              <a:spcBef>
                <a:spcPts val="0"/>
              </a:spcBef>
              <a:buNone/>
              <a:defRPr/>
            </a:lvl2pPr>
            <a:lvl3pPr marL="201615" indent="0">
              <a:buNone/>
              <a:defRPr/>
            </a:lvl3pPr>
            <a:lvl4pPr marL="434981" indent="0">
              <a:buNone/>
              <a:defRPr/>
            </a:lvl4pPr>
            <a:lvl5pPr marL="631833" indent="0">
              <a:buNone/>
              <a:defRPr/>
            </a:lvl5pPr>
          </a:lstStyle>
          <a:p>
            <a:r>
              <a:rPr lang="en-US" dirty="0"/>
              <a:t>First </a:t>
            </a:r>
            <a:r>
              <a:rPr lang="en-US" dirty="0" err="1"/>
              <a:t>Lastname</a:t>
            </a:r>
            <a:endParaRPr lang="en-US" dirty="0"/>
          </a:p>
          <a:p>
            <a:r>
              <a:rPr lang="en-US" dirty="0"/>
              <a:t>Job Title</a:t>
            </a:r>
          </a:p>
          <a:p>
            <a:r>
              <a:rPr lang="en-US" dirty="0"/>
              <a:t>—</a:t>
            </a:r>
          </a:p>
          <a:p>
            <a:r>
              <a:rPr lang="en-US" dirty="0" err="1"/>
              <a:t>firstlastname@us.ibm.com</a:t>
            </a:r>
            <a:endParaRPr lang="en-US" dirty="0"/>
          </a:p>
          <a:p>
            <a:r>
              <a:rPr lang="en-US" dirty="0"/>
              <a:t>+1-555-555-5555</a:t>
            </a:r>
          </a:p>
          <a:p>
            <a:r>
              <a:rPr lang="en-US" dirty="0" err="1"/>
              <a:t>ibm.com</a:t>
            </a:r>
            <a:endParaRPr lang="en-US" dirty="0"/>
          </a:p>
        </p:txBody>
      </p:sp>
      <p:sp>
        <p:nvSpPr>
          <p:cNvPr id="6" name="Text Placeholder 2">
            <a:extLst>
              <a:ext uri="{FF2B5EF4-FFF2-40B4-BE49-F238E27FC236}">
                <a16:creationId xmlns:a16="http://schemas.microsoft.com/office/drawing/2014/main" id="{1B66D531-042B-494C-8702-5C43B76E6584}"/>
              </a:ext>
            </a:extLst>
          </p:cNvPr>
          <p:cNvSpPr>
            <a:spLocks noGrp="1"/>
          </p:cNvSpPr>
          <p:nvPr>
            <p:ph type="body" sz="quarter" idx="14" hasCustomPrompt="1"/>
          </p:nvPr>
        </p:nvSpPr>
        <p:spPr>
          <a:xfrm>
            <a:off x="223658" y="3205697"/>
            <a:ext cx="6405743" cy="1309876"/>
          </a:xfrm>
        </p:spPr>
        <p:txBody>
          <a:bodyPr anchor="b"/>
          <a:lstStyle>
            <a:lvl1pPr>
              <a:spcBef>
                <a:spcPts val="300"/>
              </a:spcBef>
              <a:defRPr sz="600"/>
            </a:lvl1pPr>
            <a:lvl2pPr>
              <a:defRPr sz="600"/>
            </a:lvl2pPr>
            <a:lvl3pPr>
              <a:defRPr sz="600"/>
            </a:lvl3pPr>
            <a:lvl4pPr>
              <a:defRPr sz="600"/>
            </a:lvl4pPr>
            <a:lvl5pPr>
              <a:defRPr sz="600"/>
            </a:lvl5pPr>
          </a:lstStyle>
          <a:p>
            <a:r>
              <a:rPr lang="en-US" dirty="0"/>
              <a:t>© Copyright IBM Corporation 2020. All rights reserved. The information contained in these materials is provided for informational purposes only, and is provided AS IS without warranty of any kind, express or implied. Any statement of direction represents IBM’s current intent, is subject to change or withdrawal, and represent only goals and objectives. IBM, the IBM logo, and </a:t>
            </a:r>
            <a:r>
              <a:rPr lang="en-US" dirty="0" err="1"/>
              <a:t>ibm.com</a:t>
            </a:r>
            <a:r>
              <a:rPr lang="en-US" dirty="0"/>
              <a:t> are trademarks of IBM Corp., registered in many jurisdictions worldwide. Other product and service names might be trademarks of IBM or other companies. A current list of IBM trademarks is available at </a:t>
            </a:r>
            <a:r>
              <a:rPr lang="en-US" dirty="0">
                <a:hlinkClick r:id="rId2"/>
              </a:rPr>
              <a:t>Copyright and trademark information</a:t>
            </a:r>
            <a:r>
              <a:rPr lang="en-US" dirty="0"/>
              <a:t>.</a:t>
            </a:r>
          </a:p>
        </p:txBody>
      </p:sp>
      <p:sp>
        <p:nvSpPr>
          <p:cNvPr id="3" name="Footer Placeholder"/>
          <p:cNvSpPr>
            <a:spLocks noGrp="1"/>
          </p:cNvSpPr>
          <p:nvPr>
            <p:ph type="ftr" sz="quarter" idx="10"/>
          </p:nvPr>
        </p:nvSpPr>
        <p:spPr/>
        <p:txBody>
          <a:bodyPr/>
          <a:lstStyle/>
          <a:p>
            <a:r>
              <a:rPr lang="en-US" dirty="0"/>
              <a:t>IBM Quantum / ©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37125088"/>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1_IBM sign off">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p>
            <a:r>
              <a:rPr lang="en-US" dirty="0"/>
              <a:t>IBM Quantum / ©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pic>
        <p:nvPicPr>
          <p:cNvPr id="8" name="Picture 7">
            <a:extLst>
              <a:ext uri="{FF2B5EF4-FFF2-40B4-BE49-F238E27FC236}">
                <a16:creationId xmlns:a16="http://schemas.microsoft.com/office/drawing/2014/main" id="{798D5E28-FCC8-924A-86A3-246054DC76B5}"/>
              </a:ext>
            </a:extLst>
          </p:cNvPr>
          <p:cNvPicPr>
            <a:picLocks noChangeAspect="1"/>
          </p:cNvPicPr>
          <p:nvPr userDrawn="1"/>
        </p:nvPicPr>
        <p:blipFill>
          <a:blip r:embed="rId2"/>
          <a:stretch>
            <a:fillRect/>
          </a:stretch>
        </p:blipFill>
        <p:spPr>
          <a:xfrm>
            <a:off x="2883781" y="1923126"/>
            <a:ext cx="3376437" cy="1297247"/>
          </a:xfrm>
          <a:prstGeom prst="rect">
            <a:avLst/>
          </a:prstGeom>
        </p:spPr>
      </p:pic>
    </p:spTree>
    <p:extLst>
      <p:ext uri="{BB962C8B-B14F-4D97-AF65-F5344CB8AC3E}">
        <p14:creationId xmlns:p14="http://schemas.microsoft.com/office/powerpoint/2010/main" val="1327679376"/>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IBM sign off">
    <p:spTree>
      <p:nvGrpSpPr>
        <p:cNvPr id="1" name=""/>
        <p:cNvGrpSpPr/>
        <p:nvPr/>
      </p:nvGrpSpPr>
      <p:grpSpPr>
        <a:xfrm>
          <a:off x="0" y="0"/>
          <a:ext cx="0" cy="0"/>
          <a:chOff x="0" y="0"/>
          <a:chExt cx="0" cy="0"/>
        </a:xfrm>
      </p:grpSpPr>
      <p:pic>
        <p:nvPicPr>
          <p:cNvPr id="6" name="Picture" descr="IBM 8-bar logo"/>
          <p:cNvPicPr>
            <a:picLocks noChangeAspect="1"/>
          </p:cNvPicPr>
          <p:nvPr userDrawn="1"/>
        </p:nvPicPr>
        <p:blipFill>
          <a:blip r:embed="rId2"/>
          <a:stretch>
            <a:fillRect/>
          </a:stretch>
        </p:blipFill>
        <p:spPr>
          <a:xfrm>
            <a:off x="3925954" y="2315617"/>
            <a:ext cx="1292095" cy="512269"/>
          </a:xfrm>
          <a:prstGeom prst="rect">
            <a:avLst/>
          </a:prstGeom>
        </p:spPr>
      </p:pic>
      <p:sp>
        <p:nvSpPr>
          <p:cNvPr id="3" name="Footer Placeholder"/>
          <p:cNvSpPr>
            <a:spLocks noGrp="1"/>
          </p:cNvSpPr>
          <p:nvPr>
            <p:ph type="ftr" sz="quarter" idx="10"/>
          </p:nvPr>
        </p:nvSpPr>
        <p:spPr/>
        <p:txBody>
          <a:bodyPr/>
          <a:lstStyle/>
          <a:p>
            <a:r>
              <a:rPr lang="en-US" dirty="0"/>
              <a:t>IBM Quantum / ©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481642009"/>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pic>
        <p:nvPicPr>
          <p:cNvPr id="7" name="Picture" descr="IBM 8-bar logo"/>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8393813" y="4693082"/>
            <a:ext cx="521589" cy="206791"/>
          </a:xfrm>
          <a:prstGeom prst="rect">
            <a:avLst/>
          </a:prstGeom>
        </p:spPr>
      </p:pic>
      <p:sp>
        <p:nvSpPr>
          <p:cNvPr id="5" name="Title">
            <a:extLst>
              <a:ext uri="{FF2B5EF4-FFF2-40B4-BE49-F238E27FC236}">
                <a16:creationId xmlns:a16="http://schemas.microsoft.com/office/drawing/2014/main" id="{A612084C-5519-B046-8F37-E31EBE81D15D}"/>
              </a:ext>
            </a:extLst>
          </p:cNvPr>
          <p:cNvSpPr txBox="1">
            <a:spLocks/>
          </p:cNvSpPr>
          <p:nvPr userDrawn="1"/>
        </p:nvSpPr>
        <p:spPr>
          <a:xfrm>
            <a:off x="226411" y="4725788"/>
            <a:ext cx="4142232" cy="307259"/>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24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IBM Plex Sans" pitchFamily="34" charset="0"/>
              </a:defRPr>
            </a:lvl2pPr>
            <a:lvl3pPr algn="l" rtl="0" eaLnBrk="1" fontAlgn="base" hangingPunct="1">
              <a:lnSpc>
                <a:spcPct val="90000"/>
              </a:lnSpc>
              <a:spcBef>
                <a:spcPct val="0"/>
              </a:spcBef>
              <a:spcAft>
                <a:spcPct val="0"/>
              </a:spcAft>
              <a:defRPr sz="2220">
                <a:solidFill>
                  <a:srgbClr val="191919"/>
                </a:solidFill>
                <a:latin typeface="IBM Plex Sans" pitchFamily="34" charset="0"/>
              </a:defRPr>
            </a:lvl3pPr>
            <a:lvl4pPr algn="l" rtl="0" eaLnBrk="1" fontAlgn="base" hangingPunct="1">
              <a:lnSpc>
                <a:spcPct val="90000"/>
              </a:lnSpc>
              <a:spcBef>
                <a:spcPct val="0"/>
              </a:spcBef>
              <a:spcAft>
                <a:spcPct val="0"/>
              </a:spcAft>
              <a:defRPr sz="2220">
                <a:solidFill>
                  <a:srgbClr val="191919"/>
                </a:solidFill>
                <a:latin typeface="IBM Plex Sans" pitchFamily="34" charset="0"/>
              </a:defRPr>
            </a:lvl4pPr>
            <a:lvl5pPr algn="l" rtl="0" eaLnBrk="1" fontAlgn="base" hangingPunct="1">
              <a:lnSpc>
                <a:spcPct val="90000"/>
              </a:lnSpc>
              <a:spcBef>
                <a:spcPct val="0"/>
              </a:spcBef>
              <a:spcAft>
                <a:spcPct val="0"/>
              </a:spcAft>
              <a:defRPr sz="2220">
                <a:solidFill>
                  <a:srgbClr val="191919"/>
                </a:solidFill>
                <a:latin typeface="IBM Plex Sans" pitchFamily="34" charset="0"/>
              </a:defRPr>
            </a:lvl5pPr>
            <a:lvl6pPr marL="362568" algn="l" rtl="0" eaLnBrk="1" fontAlgn="base" hangingPunct="1">
              <a:lnSpc>
                <a:spcPct val="90000"/>
              </a:lnSpc>
              <a:spcBef>
                <a:spcPct val="0"/>
              </a:spcBef>
              <a:spcAft>
                <a:spcPct val="0"/>
              </a:spcAft>
              <a:defRPr sz="2220">
                <a:solidFill>
                  <a:srgbClr val="191919"/>
                </a:solidFill>
                <a:latin typeface="IBM Plex Sans" pitchFamily="34" charset="0"/>
              </a:defRPr>
            </a:lvl6pPr>
            <a:lvl7pPr marL="725139" algn="l" rtl="0" eaLnBrk="1" fontAlgn="base" hangingPunct="1">
              <a:lnSpc>
                <a:spcPct val="90000"/>
              </a:lnSpc>
              <a:spcBef>
                <a:spcPct val="0"/>
              </a:spcBef>
              <a:spcAft>
                <a:spcPct val="0"/>
              </a:spcAft>
              <a:defRPr sz="2220">
                <a:solidFill>
                  <a:srgbClr val="191919"/>
                </a:solidFill>
                <a:latin typeface="IBM Plex Sans" pitchFamily="34" charset="0"/>
              </a:defRPr>
            </a:lvl7pPr>
            <a:lvl8pPr marL="1087707" algn="l" rtl="0" eaLnBrk="1" fontAlgn="base" hangingPunct="1">
              <a:lnSpc>
                <a:spcPct val="90000"/>
              </a:lnSpc>
              <a:spcBef>
                <a:spcPct val="0"/>
              </a:spcBef>
              <a:spcAft>
                <a:spcPct val="0"/>
              </a:spcAft>
              <a:defRPr sz="2220">
                <a:solidFill>
                  <a:srgbClr val="191919"/>
                </a:solidFill>
                <a:latin typeface="IBM Plex Sans" pitchFamily="34" charset="0"/>
              </a:defRPr>
            </a:lvl8pPr>
            <a:lvl9pPr marL="1450276" algn="l" rtl="0" eaLnBrk="1" fontAlgn="base" hangingPunct="1">
              <a:lnSpc>
                <a:spcPct val="90000"/>
              </a:lnSpc>
              <a:spcBef>
                <a:spcPct val="0"/>
              </a:spcBef>
              <a:spcAft>
                <a:spcPct val="0"/>
              </a:spcAft>
              <a:defRPr sz="2220">
                <a:solidFill>
                  <a:srgbClr val="191919"/>
                </a:solidFill>
                <a:latin typeface="IBM Plex Sans" pitchFamily="34" charset="0"/>
              </a:defRPr>
            </a:lvl9pPr>
          </a:lstStyle>
          <a:p>
            <a:pPr defTabSz="914288"/>
            <a:r>
              <a:rPr lang="en-US" sz="1600" b="1" i="0" kern="0" dirty="0">
                <a:latin typeface="IBM Plex Sans" panose="020B0503050203000203" pitchFamily="34" charset="0"/>
              </a:rPr>
              <a:t>Research</a:t>
            </a:r>
          </a:p>
        </p:txBody>
      </p:sp>
    </p:spTree>
    <p:extLst>
      <p:ext uri="{BB962C8B-B14F-4D97-AF65-F5344CB8AC3E}">
        <p14:creationId xmlns:p14="http://schemas.microsoft.com/office/powerpoint/2010/main" val="1146995898"/>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1_cov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78079695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title + content right">
    <p:spTree>
      <p:nvGrpSpPr>
        <p:cNvPr id="1" name=""/>
        <p:cNvGrpSpPr/>
        <p:nvPr/>
      </p:nvGrpSpPr>
      <p:grpSpPr>
        <a:xfrm>
          <a:off x="0" y="0"/>
          <a:ext cx="0" cy="0"/>
          <a:chOff x="0" y="0"/>
          <a:chExt cx="0" cy="0"/>
        </a:xfrm>
      </p:grpSpPr>
      <p:sp>
        <p:nvSpPr>
          <p:cNvPr id="241" name="Body Level One…"/>
          <p:cNvSpPr txBox="1">
            <a:spLocks noGrp="1"/>
          </p:cNvSpPr>
          <p:nvPr>
            <p:ph type="body" sz="half" idx="1"/>
          </p:nvPr>
        </p:nvSpPr>
        <p:spPr>
          <a:xfrm>
            <a:off x="210311" y="118871"/>
            <a:ext cx="4123946" cy="4227123"/>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
        <p:nvSpPr>
          <p:cNvPr id="242" name="Body Level One…"/>
          <p:cNvSpPr txBox="1">
            <a:spLocks noGrp="1"/>
          </p:cNvSpPr>
          <p:nvPr>
            <p:ph type="body" sz="half" idx="21"/>
          </p:nvPr>
        </p:nvSpPr>
        <p:spPr>
          <a:xfrm>
            <a:off x="4793017" y="185696"/>
            <a:ext cx="4123947" cy="3224278"/>
          </a:xfrm>
          <a:prstGeom prst="rect">
            <a:avLst/>
          </a:prstGeom>
        </p:spPr>
        <p:txBody>
          <a:bodyPr>
            <a:normAutofit/>
          </a:bodyPr>
          <a:lstStyle/>
          <a:p>
            <a:pPr>
              <a:lnSpc>
                <a:spcPct val="110000"/>
              </a:lnSpc>
              <a:defRPr sz="1400">
                <a:solidFill>
                  <a:schemeClr val="accent1"/>
                </a:solidFill>
              </a:defRPr>
            </a:pPr>
            <a:endParaRPr/>
          </a:p>
        </p:txBody>
      </p:sp>
      <p:sp>
        <p:nvSpPr>
          <p:cNvPr id="243" name="Footer Placeholder"/>
          <p:cNvSpPr txBox="1"/>
          <p:nvPr/>
        </p:nvSpPr>
        <p:spPr>
          <a:xfrm>
            <a:off x="228666" y="4807742"/>
            <a:ext cx="4114735" cy="127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spAutoFit/>
          </a:bodyPr>
          <a:lstStyle>
            <a:lvl1pPr defTabSz="685990">
              <a:lnSpc>
                <a:spcPct val="100000"/>
              </a:lnSpc>
              <a:defRPr sz="600">
                <a:solidFill>
                  <a:srgbClr val="E0E0E0"/>
                </a:solidFill>
              </a:defRPr>
            </a:lvl1pPr>
          </a:lstStyle>
          <a:p>
            <a:r>
              <a:t>IBM Quantum / © 2021 IBM Corporation</a:t>
            </a:r>
          </a:p>
        </p:txBody>
      </p:sp>
      <p:sp>
        <p:nvSpPr>
          <p:cNvPr id="244" name="Slide Number"/>
          <p:cNvSpPr txBox="1">
            <a:spLocks noGrp="1"/>
          </p:cNvSpPr>
          <p:nvPr>
            <p:ph type="sldNum" sz="quarter" idx="2"/>
          </p:nvPr>
        </p:nvSpPr>
        <p:spPr>
          <a:xfrm>
            <a:off x="8788332" y="4807743"/>
            <a:ext cx="127001" cy="127001"/>
          </a:xfrm>
          <a:prstGeom prst="rect">
            <a:avLst/>
          </a:prstGeom>
        </p:spPr>
        <p:txBody>
          <a:bodyPr/>
          <a:lstStyle>
            <a:lvl1pPr algn="r">
              <a:defRPr sz="600" i="0"/>
            </a:lvl1pPr>
          </a:lstStyle>
          <a:p>
            <a:fld id="{86CB4B4D-7CA3-9044-876B-883B54F8677D}" type="slidenum">
              <a:t>‹#›</a:t>
            </a:fld>
            <a:endParaRPr/>
          </a:p>
        </p:txBody>
      </p:sp>
    </p:spTree>
  </p:cSld>
  <p:clrMapOvr>
    <a:masterClrMapping/>
  </p:clrMapOvr>
  <p:transition spd="med"/>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p>
            <a:r>
              <a:rPr lang="en-US"/>
              <a:t>Click to edit Master title style</a:t>
            </a:r>
            <a:endParaRPr lang="en-US" dirty="0"/>
          </a:p>
        </p:txBody>
      </p:sp>
      <p:sp>
        <p:nvSpPr>
          <p:cNvPr id="3" name="Footer Placeholder"/>
          <p:cNvSpPr>
            <a:spLocks noGrp="1"/>
          </p:cNvSpPr>
          <p:nvPr>
            <p:ph type="ftr" sz="quarter" idx="10"/>
          </p:nvPr>
        </p:nvSpPr>
        <p:spPr/>
        <p:txBody>
          <a:bodyPr/>
          <a:lstStyle/>
          <a:p>
            <a:r>
              <a:rPr lang="en-US"/>
              <a:t>IBM Research / Doc ID / Month XX, 2020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258362354"/>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0100"/>
          </a:xfrm>
        </p:spPr>
        <p:txBody>
          <a:bodyPr/>
          <a:lstStyle/>
          <a:p>
            <a:r>
              <a:rPr lang="en-US"/>
              <a:t>Click to edit Master title style</a:t>
            </a:r>
            <a:endParaRPr lang="en-US" dirty="0"/>
          </a:p>
        </p:txBody>
      </p:sp>
      <p:sp>
        <p:nvSpPr>
          <p:cNvPr id="8" name="Text Placeholder 1"/>
          <p:cNvSpPr>
            <a:spLocks noGrp="1"/>
          </p:cNvSpPr>
          <p:nvPr>
            <p:ph type="body" sz="quarter" idx="13"/>
          </p:nvPr>
        </p:nvSpPr>
        <p:spPr>
          <a:xfrm>
            <a:off x="219456" y="1243584"/>
            <a:ext cx="4123944" cy="3252216"/>
          </a:xfrm>
        </p:spPr>
        <p:txBody>
          <a:bodyPr/>
          <a:lstStyle>
            <a:lvl1pPr>
              <a:spcBef>
                <a:spcPts val="0"/>
              </a:spcBef>
              <a:defRPr/>
            </a:lvl1pPr>
            <a:lvl2pPr marL="0" indent="0">
              <a:spcBef>
                <a:spcPts val="0"/>
              </a:spcBef>
              <a:buNone/>
              <a:defRPr/>
            </a:lvl2pPr>
            <a:lvl3pPr marL="0" indent="0">
              <a:spcBef>
                <a:spcPts val="0"/>
              </a:spcBef>
              <a:buNone/>
              <a:tabLst/>
              <a:defRPr/>
            </a:lvl3pPr>
            <a:lvl4pPr marL="0" indent="0">
              <a:spcBef>
                <a:spcPts val="0"/>
              </a:spcBef>
              <a:buNone/>
              <a:tabLst/>
              <a:defRPr/>
            </a:lvl4pPr>
            <a:lvl5pPr marL="0" indent="0">
              <a:spcBef>
                <a:spcPts val="0"/>
              </a:spcBef>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p:cNvSpPr>
            <a:spLocks noGrp="1"/>
          </p:cNvSpPr>
          <p:nvPr>
            <p:ph type="body" sz="quarter" idx="12"/>
          </p:nvPr>
        </p:nvSpPr>
        <p:spPr>
          <a:xfrm>
            <a:off x="4791456" y="1243584"/>
            <a:ext cx="4123944" cy="3252216"/>
          </a:xfrm>
        </p:spPr>
        <p:txBody>
          <a:bodyPr/>
          <a:lstStyle>
            <a:lvl1pPr>
              <a:spcBef>
                <a:spcPts val="0"/>
              </a:spcBef>
              <a:defRPr/>
            </a:lvl1pPr>
            <a:lvl2pPr marL="0" indent="0">
              <a:spcBef>
                <a:spcPts val="0"/>
              </a:spcBef>
              <a:buNone/>
              <a:defRPr/>
            </a:lvl2pPr>
            <a:lvl3pPr marL="0" indent="0">
              <a:spcBef>
                <a:spcPts val="0"/>
              </a:spcBef>
              <a:buNone/>
              <a:tabLst/>
              <a:defRPr/>
            </a:lvl3pPr>
            <a:lvl4pPr marL="0" indent="0">
              <a:spcBef>
                <a:spcPts val="0"/>
              </a:spcBef>
              <a:buNone/>
              <a:tabLst/>
              <a:defRPr/>
            </a:lvl4pPr>
            <a:lvl5pPr marL="0" indent="0">
              <a:spcBef>
                <a:spcPts val="0"/>
              </a:spcBef>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IBM Research / Doc ID / Month XX, 2020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846507209"/>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p:cNvSpPr>
            <a:spLocks noGrp="1"/>
          </p:cNvSpPr>
          <p:nvPr>
            <p:ph type="title"/>
          </p:nvPr>
        </p:nvSpPr>
        <p:spPr>
          <a:xfrm>
            <a:off x="219456" y="219456"/>
            <a:ext cx="4133088" cy="804672"/>
          </a:xfrm>
        </p:spPr>
        <p:txBody>
          <a:bodyPr/>
          <a:lstStyle>
            <a:lvl1pPr>
              <a:defRPr sz="1600"/>
            </a:lvl1pPr>
          </a:lstStyle>
          <a:p>
            <a:r>
              <a:rPr lang="en-US"/>
              <a:t>Click to edit Master title style</a:t>
            </a:r>
            <a:endParaRPr lang="en-US" dirty="0"/>
          </a:p>
        </p:txBody>
      </p:sp>
      <p:sp>
        <p:nvSpPr>
          <p:cNvPr id="6" name="Text Placeholder"/>
          <p:cNvSpPr>
            <a:spLocks noGrp="1"/>
          </p:cNvSpPr>
          <p:nvPr>
            <p:ph type="body" sz="quarter" idx="12"/>
          </p:nvPr>
        </p:nvSpPr>
        <p:spPr>
          <a:xfrm>
            <a:off x="137160" y="1133856"/>
            <a:ext cx="4206240" cy="3361944"/>
          </a:xfrm>
        </p:spPr>
        <p:txBody>
          <a:bodyPr/>
          <a:lstStyle>
            <a:lvl1pPr>
              <a:lnSpc>
                <a:spcPct val="90000"/>
              </a:lnSpc>
              <a:defRPr sz="9600" b="1" i="0">
                <a:latin typeface="IBM Plex Sans" panose="020B0503050203000203" pitchFamily="34" charset="0"/>
              </a:defRPr>
            </a:lvl1pPr>
          </a:lstStyle>
          <a:p>
            <a:pPr lvl="0"/>
            <a:r>
              <a:rPr lang="en-US"/>
              <a:t>Click to edit Master text styles</a:t>
            </a:r>
          </a:p>
        </p:txBody>
      </p:sp>
      <p:sp>
        <p:nvSpPr>
          <p:cNvPr id="3" name="Footer Placeholder"/>
          <p:cNvSpPr>
            <a:spLocks noGrp="1"/>
          </p:cNvSpPr>
          <p:nvPr>
            <p:ph type="ftr" sz="quarter" idx="10"/>
          </p:nvPr>
        </p:nvSpPr>
        <p:spPr/>
        <p:txBody>
          <a:bodyPr/>
          <a:lstStyle/>
          <a:p>
            <a:r>
              <a:rPr lang="en-US"/>
              <a:t>IBM Research / Doc ID / Month XX, 2020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60151500"/>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2" name="Title"/>
          <p:cNvSpPr>
            <a:spLocks noGrp="1"/>
          </p:cNvSpPr>
          <p:nvPr>
            <p:ph type="title"/>
          </p:nvPr>
        </p:nvSpPr>
        <p:spPr>
          <a:xfrm>
            <a:off x="219456" y="219456"/>
            <a:ext cx="4133088" cy="804672"/>
          </a:xfrm>
        </p:spPr>
        <p:txBody>
          <a:bodyPr/>
          <a:lstStyle>
            <a:lvl1pPr>
              <a:defRPr sz="1600"/>
            </a:lvl1pPr>
          </a:lstStyle>
          <a:p>
            <a:r>
              <a:rPr lang="en-US"/>
              <a:t>Click to edit Master title style</a:t>
            </a:r>
            <a:endParaRPr lang="en-US" dirty="0"/>
          </a:p>
        </p:txBody>
      </p:sp>
      <p:sp>
        <p:nvSpPr>
          <p:cNvPr id="6" name="Text Placeholder"/>
          <p:cNvSpPr>
            <a:spLocks noGrp="1"/>
          </p:cNvSpPr>
          <p:nvPr>
            <p:ph type="body" sz="quarter" idx="12"/>
          </p:nvPr>
        </p:nvSpPr>
        <p:spPr>
          <a:xfrm>
            <a:off x="137160" y="1133856"/>
            <a:ext cx="4206240" cy="3361944"/>
          </a:xfrm>
        </p:spPr>
        <p:txBody>
          <a:bodyPr/>
          <a:lstStyle>
            <a:lvl1pPr>
              <a:lnSpc>
                <a:spcPct val="90000"/>
              </a:lnSpc>
              <a:defRPr sz="9600" b="1" i="0">
                <a:latin typeface="IBM Plex Sans" panose="020B0503050203000203" pitchFamily="34" charset="0"/>
              </a:defRPr>
            </a:lvl1pPr>
          </a:lstStyle>
          <a:p>
            <a:pPr lvl="0"/>
            <a:r>
              <a:rPr lang="en-US"/>
              <a:t>Click to edit Master text styles</a:t>
            </a:r>
          </a:p>
        </p:txBody>
      </p:sp>
      <p:sp>
        <p:nvSpPr>
          <p:cNvPr id="7" name="Picture Placeholder">
            <a:extLst>
              <a:ext uri="{C183D7F6-B498-43B3-948B-1728B52AA6E4}">
                <adec:decorative xmlns:adec="http://schemas.microsoft.com/office/drawing/2017/decorative" val="1"/>
              </a:ext>
            </a:extLst>
          </p:cNvPr>
          <p:cNvSpPr>
            <a:spLocks noGrp="1"/>
          </p:cNvSpPr>
          <p:nvPr>
            <p:ph type="pic" sz="quarter" idx="13"/>
          </p:nvPr>
        </p:nvSpPr>
        <p:spPr>
          <a:xfrm>
            <a:off x="4572000" y="0"/>
            <a:ext cx="4572000" cy="5143500"/>
          </a:xfrm>
        </p:spPr>
        <p:txBody>
          <a:bodyPr lIns="91440" tIns="91440" rIns="91440" bIns="91440"/>
          <a:lstStyle>
            <a:lvl1pPr>
              <a:defRPr baseline="0"/>
            </a:lvl1pPr>
          </a:lstStyle>
          <a:p>
            <a:r>
              <a:rPr lang="en-US"/>
              <a:t>Click icon to add picture</a:t>
            </a:r>
            <a:endParaRPr lang="en-US" dirty="0"/>
          </a:p>
        </p:txBody>
      </p:sp>
      <p:sp>
        <p:nvSpPr>
          <p:cNvPr id="3" name="Footer Placeholder"/>
          <p:cNvSpPr>
            <a:spLocks noGrp="1"/>
          </p:cNvSpPr>
          <p:nvPr>
            <p:ph type="ftr" sz="quarter" idx="10"/>
          </p:nvPr>
        </p:nvSpPr>
        <p:spPr/>
        <p:txBody>
          <a:bodyPr/>
          <a:lstStyle/>
          <a:p>
            <a:r>
              <a:rPr lang="en-US"/>
              <a:t>IBM Research / Doc ID / Month XX, 2020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414777634"/>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p:cNvSpPr>
            <a:spLocks noGrp="1"/>
          </p:cNvSpPr>
          <p:nvPr>
            <p:ph type="title"/>
          </p:nvPr>
        </p:nvSpPr>
        <p:spPr>
          <a:xfrm>
            <a:off x="365760" y="320040"/>
            <a:ext cx="8778172" cy="4404360"/>
          </a:xfrm>
        </p:spPr>
        <p:txBody>
          <a:bodyPr/>
          <a:lstStyle>
            <a:lvl1pPr>
              <a:defRPr sz="4800" b="0" i="0">
                <a:latin typeface="IBM Plex Sans Light" panose="020B0403050203000203" pitchFamily="34" charset="0"/>
              </a:defRPr>
            </a:lvl1pPr>
          </a:lstStyle>
          <a:p>
            <a:r>
              <a:rPr lang="en-US" dirty="0"/>
              <a:t>Click to edit Master title style</a:t>
            </a:r>
          </a:p>
        </p:txBody>
      </p:sp>
      <p:sp>
        <p:nvSpPr>
          <p:cNvPr id="3" name="Footer Placeholder"/>
          <p:cNvSpPr>
            <a:spLocks noGrp="1"/>
          </p:cNvSpPr>
          <p:nvPr>
            <p:ph type="ftr" sz="quarter" idx="10"/>
          </p:nvPr>
        </p:nvSpPr>
        <p:spPr/>
        <p:txBody>
          <a:bodyPr/>
          <a:lstStyle>
            <a:lvl1pPr>
              <a:defRPr>
                <a:latin typeface="IBM Plex Sans" panose="020B0503050203000203" pitchFamily="34" charset="0"/>
              </a:defRPr>
            </a:lvl1pPr>
          </a:lstStyle>
          <a:p>
            <a:r>
              <a:rPr lang="en-US"/>
              <a:t>IBM Research / Doc ID / Month XX, 2020 / © 2020 IBM Corporation</a:t>
            </a:r>
            <a:endParaRPr lang="en-US" dirty="0"/>
          </a:p>
        </p:txBody>
      </p:sp>
      <p:sp>
        <p:nvSpPr>
          <p:cNvPr id="4" name="Slide Number Placeholder"/>
          <p:cNvSpPr>
            <a:spLocks noGrp="1"/>
          </p:cNvSpPr>
          <p:nvPr>
            <p:ph type="sldNum" sz="quarter" idx="11"/>
          </p:nvPr>
        </p:nvSpPr>
        <p:spPr/>
        <p:txBody>
          <a:bodyPr/>
          <a:lstStyle>
            <a:lvl1pPr>
              <a:defRPr>
                <a:latin typeface="IBM Plex Sans" panose="020B0503050203000203" pitchFamily="34" charset="0"/>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143609517"/>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p:cNvSpPr>
            <a:spLocks noGrp="1"/>
          </p:cNvSpPr>
          <p:nvPr>
            <p:ph type="title"/>
          </p:nvPr>
        </p:nvSpPr>
        <p:spPr>
          <a:xfrm>
            <a:off x="210318" y="201168"/>
            <a:ext cx="5562535" cy="4294632"/>
          </a:xfrm>
        </p:spPr>
        <p:txBody>
          <a:bodyPr/>
          <a:lstStyle/>
          <a:p>
            <a:r>
              <a:rPr lang="en-US"/>
              <a:t>Click to edit Master title style</a:t>
            </a:r>
            <a:endParaRPr lang="en-US" dirty="0"/>
          </a:p>
        </p:txBody>
      </p:sp>
      <p:sp>
        <p:nvSpPr>
          <p:cNvPr id="3" name="Footer Placeholder"/>
          <p:cNvSpPr>
            <a:spLocks noGrp="1"/>
          </p:cNvSpPr>
          <p:nvPr>
            <p:ph type="ftr" sz="quarter" idx="10"/>
          </p:nvPr>
        </p:nvSpPr>
        <p:spPr/>
        <p:txBody>
          <a:bodyPr/>
          <a:lstStyle/>
          <a:p>
            <a:r>
              <a:rPr lang="en-US"/>
              <a:t>IBM Research / Doc ID / Month XX, 2020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589556936"/>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p>
            <a:r>
              <a:rPr lang="en-US"/>
              <a:t>Click to edit Master title style</a:t>
            </a:r>
            <a:endParaRPr lang="en-US" dirty="0"/>
          </a:p>
        </p:txBody>
      </p:sp>
      <p:sp>
        <p:nvSpPr>
          <p:cNvPr id="6" name="Text Placeholder"/>
          <p:cNvSpPr>
            <a:spLocks noGrp="1"/>
          </p:cNvSpPr>
          <p:nvPr>
            <p:ph type="body" sz="quarter" idx="12"/>
          </p:nvPr>
        </p:nvSpPr>
        <p:spPr>
          <a:xfrm>
            <a:off x="4791456" y="201168"/>
            <a:ext cx="4123944" cy="42946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IBM Research / Doc ID / Month XX, 2020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165712803"/>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8" name="Text Placeholder"/>
          <p:cNvSpPr>
            <a:spLocks noGrp="1"/>
          </p:cNvSpPr>
          <p:nvPr>
            <p:ph type="body" sz="quarter" idx="13"/>
          </p:nvPr>
        </p:nvSpPr>
        <p:spPr>
          <a:xfrm>
            <a:off x="219456" y="1243584"/>
            <a:ext cx="4123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p:cNvSpPr>
            <a:spLocks noGrp="1"/>
          </p:cNvSpPr>
          <p:nvPr>
            <p:ph type="body" sz="quarter" idx="12"/>
          </p:nvPr>
        </p:nvSpPr>
        <p:spPr>
          <a:xfrm>
            <a:off x="4791459" y="1243584"/>
            <a:ext cx="4123876"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IBM Research / Doc ID / Month XX, 2020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993510904"/>
      </p:ext>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7" name="Content Placeholder"/>
          <p:cNvSpPr>
            <a:spLocks noGrp="1"/>
          </p:cNvSpPr>
          <p:nvPr>
            <p:ph sz="quarter" idx="13"/>
          </p:nvPr>
        </p:nvSpPr>
        <p:spPr>
          <a:xfrm>
            <a:off x="210312" y="1216152"/>
            <a:ext cx="4142232" cy="3279648"/>
          </a:xfrm>
        </p:spPr>
        <p:txBody>
          <a:bodyPr/>
          <a:lstStyle>
            <a:lvl1pPr>
              <a:defRPr sz="2400"/>
            </a:lvl1pPr>
          </a:lstStyle>
          <a:p>
            <a:pPr lvl="0"/>
            <a:r>
              <a:rPr lang="en-US"/>
              <a:t>Click to edit Master text styles</a:t>
            </a:r>
          </a:p>
        </p:txBody>
      </p:sp>
      <p:sp>
        <p:nvSpPr>
          <p:cNvPr id="6" name="Text Placeholder"/>
          <p:cNvSpPr>
            <a:spLocks noGrp="1"/>
          </p:cNvSpPr>
          <p:nvPr>
            <p:ph type="body" sz="quarter" idx="12"/>
          </p:nvPr>
        </p:nvSpPr>
        <p:spPr>
          <a:xfrm>
            <a:off x="4791456" y="1243584"/>
            <a:ext cx="4123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IBM Research / Doc ID / Month XX, 2020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907581413"/>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6" name="Text Placeholder 1"/>
          <p:cNvSpPr>
            <a:spLocks noGrp="1"/>
          </p:cNvSpPr>
          <p:nvPr>
            <p:ph type="body" sz="quarter" idx="12"/>
          </p:nvPr>
        </p:nvSpPr>
        <p:spPr>
          <a:xfrm>
            <a:off x="219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
          <p:cNvSpPr>
            <a:spLocks noGrp="1"/>
          </p:cNvSpPr>
          <p:nvPr>
            <p:ph type="body" sz="quarter" idx="13"/>
          </p:nvPr>
        </p:nvSpPr>
        <p:spPr>
          <a:xfrm>
            <a:off x="2505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p:cNvSpPr>
            <a:spLocks noGrp="1"/>
          </p:cNvSpPr>
          <p:nvPr>
            <p:ph type="body" sz="quarter" idx="14"/>
          </p:nvPr>
        </p:nvSpPr>
        <p:spPr>
          <a:xfrm>
            <a:off x="4791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4"/>
          <p:cNvSpPr>
            <a:spLocks noGrp="1"/>
          </p:cNvSpPr>
          <p:nvPr>
            <p:ph type="body" sz="quarter" idx="15"/>
          </p:nvPr>
        </p:nvSpPr>
        <p:spPr>
          <a:xfrm>
            <a:off x="7077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IBM Research / Doc ID / Month XX, 2020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359344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cover with graphic (2 line)">
    <p:spTree>
      <p:nvGrpSpPr>
        <p:cNvPr id="1" name=""/>
        <p:cNvGrpSpPr/>
        <p:nvPr/>
      </p:nvGrpSpPr>
      <p:grpSpPr>
        <a:xfrm>
          <a:off x="0" y="0"/>
          <a:ext cx="0" cy="0"/>
          <a:chOff x="0" y="0"/>
          <a:chExt cx="0" cy="0"/>
        </a:xfrm>
      </p:grpSpPr>
      <p:sp>
        <p:nvSpPr>
          <p:cNvPr id="63" name="Body Level One…"/>
          <p:cNvSpPr txBox="1">
            <a:spLocks noGrp="1"/>
          </p:cNvSpPr>
          <p:nvPr>
            <p:ph type="body" sz="quarter" idx="1"/>
          </p:nvPr>
        </p:nvSpPr>
        <p:spPr>
          <a:xfrm>
            <a:off x="219456" y="1389888"/>
            <a:ext cx="4142233" cy="315897"/>
          </a:xfrm>
          <a:prstGeom prst="rect">
            <a:avLst/>
          </a:prstGeom>
        </p:spPr>
        <p:txBody>
          <a:bodyPr>
            <a:normAutofit/>
          </a:bodyPr>
          <a:lstStyle>
            <a:lvl1pPr>
              <a:lnSpc>
                <a:spcPct val="100000"/>
              </a:lnSpc>
              <a:defRPr sz="1400"/>
            </a:lvl1pPr>
            <a:lvl2pPr marL="171450" indent="-173736">
              <a:lnSpc>
                <a:spcPct val="100000"/>
              </a:lnSpc>
              <a:defRPr sz="1400"/>
            </a:lvl2pPr>
            <a:lvl3pPr marL="342903" indent="-173736">
              <a:lnSpc>
                <a:spcPct val="100000"/>
              </a:lnSpc>
              <a:defRPr sz="1400"/>
            </a:lvl3pPr>
            <a:lvl4pPr marL="628656" indent="-173736">
              <a:lnSpc>
                <a:spcPct val="100000"/>
              </a:lnSpc>
              <a:defRPr sz="1400"/>
            </a:lvl4pPr>
            <a:lvl5pPr marL="803284" indent="-173736">
              <a:lnSpc>
                <a:spcPct val="100000"/>
              </a:lnSpc>
              <a:defRPr sz="1400"/>
            </a:lvl5pPr>
          </a:lstStyle>
          <a:p>
            <a:r>
              <a:t>Body Level One</a:t>
            </a:r>
          </a:p>
          <a:p>
            <a:pPr lvl="1"/>
            <a:r>
              <a:t>Body Level Two</a:t>
            </a:r>
          </a:p>
          <a:p>
            <a:pPr lvl="2"/>
            <a:r>
              <a:t>Body Level Three</a:t>
            </a:r>
          </a:p>
          <a:p>
            <a:pPr lvl="3"/>
            <a:r>
              <a:t>Body Level Four</a:t>
            </a:r>
          </a:p>
          <a:p>
            <a:pPr lvl="4"/>
            <a:r>
              <a:t>Body Level Five</a:t>
            </a:r>
          </a:p>
        </p:txBody>
      </p:sp>
      <p:sp>
        <p:nvSpPr>
          <p:cNvPr id="64" name="Job Title"/>
          <p:cNvSpPr txBox="1">
            <a:spLocks noGrp="1"/>
          </p:cNvSpPr>
          <p:nvPr>
            <p:ph type="body" sz="quarter" idx="21"/>
          </p:nvPr>
        </p:nvSpPr>
        <p:spPr>
          <a:xfrm>
            <a:off x="219455" y="1636776"/>
            <a:ext cx="4142234" cy="315897"/>
          </a:xfrm>
          <a:prstGeom prst="rect">
            <a:avLst/>
          </a:prstGeom>
        </p:spPr>
        <p:txBody>
          <a:bodyPr>
            <a:normAutofit/>
          </a:bodyPr>
          <a:lstStyle/>
          <a:p>
            <a:pPr>
              <a:lnSpc>
                <a:spcPct val="100000"/>
              </a:lnSpc>
              <a:defRPr sz="1400"/>
            </a:pPr>
            <a:endParaRPr/>
          </a:p>
        </p:txBody>
      </p:sp>
      <p:sp>
        <p:nvSpPr>
          <p:cNvPr id="65" name="IBM Quantum template, two line maximum"/>
          <p:cNvSpPr txBox="1">
            <a:spLocks noGrp="1"/>
          </p:cNvSpPr>
          <p:nvPr>
            <p:ph type="body" sz="quarter" idx="22"/>
          </p:nvPr>
        </p:nvSpPr>
        <p:spPr>
          <a:xfrm>
            <a:off x="210311" y="119719"/>
            <a:ext cx="4142234" cy="970032"/>
          </a:xfrm>
          <a:prstGeom prst="rect">
            <a:avLst/>
          </a:prstGeom>
        </p:spPr>
        <p:txBody>
          <a:bodyPr>
            <a:normAutofit/>
          </a:bodyPr>
          <a:lstStyle/>
          <a:p>
            <a:endParaRPr/>
          </a:p>
        </p:txBody>
      </p:sp>
      <p:pic>
        <p:nvPicPr>
          <p:cNvPr id="66" name="Image" descr="Image"/>
          <p:cNvPicPr>
            <a:picLocks noChangeAspect="1"/>
          </p:cNvPicPr>
          <p:nvPr/>
        </p:nvPicPr>
        <p:blipFill>
          <a:blip r:embed="rId2"/>
          <a:stretch>
            <a:fillRect/>
          </a:stretch>
        </p:blipFill>
        <p:spPr>
          <a:xfrm>
            <a:off x="7796201" y="4770945"/>
            <a:ext cx="1115570" cy="158661"/>
          </a:xfrm>
          <a:prstGeom prst="rect">
            <a:avLst/>
          </a:prstGeom>
          <a:ln w="12700">
            <a:miter lim="400000"/>
          </a:ln>
        </p:spPr>
      </p:pic>
      <p:sp>
        <p:nvSpPr>
          <p:cNvPr id="67" name="Line"/>
          <p:cNvSpPr/>
          <p:nvPr/>
        </p:nvSpPr>
        <p:spPr>
          <a:xfrm>
            <a:off x="231590" y="1215740"/>
            <a:ext cx="366330" cy="2"/>
          </a:xfrm>
          <a:prstGeom prst="line">
            <a:avLst/>
          </a:prstGeom>
          <a:ln w="25400">
            <a:solidFill>
              <a:schemeClr val="accent6"/>
            </a:solidFill>
          </a:ln>
          <a:effectLst>
            <a:outerShdw blurRad="38100" dist="20000" dir="5400000" rotWithShape="0">
              <a:srgbClr val="000000">
                <a:alpha val="38000"/>
              </a:srgbClr>
            </a:outerShdw>
          </a:effectLst>
        </p:spPr>
        <p:txBody>
          <a:bodyPr lIns="45718" tIns="45718" rIns="45718" bIns="45718"/>
          <a:lstStyle/>
          <a:p>
            <a:pPr>
              <a:defRPr>
                <a:solidFill>
                  <a:schemeClr val="accent1"/>
                </a:solidFill>
              </a:defRPr>
            </a:pPr>
            <a:endParaRPr/>
          </a:p>
        </p:txBody>
      </p:sp>
      <p:sp>
        <p:nvSpPr>
          <p:cNvPr id="68" name="Footer Placeholder"/>
          <p:cNvSpPr txBox="1"/>
          <p:nvPr/>
        </p:nvSpPr>
        <p:spPr>
          <a:xfrm>
            <a:off x="228666" y="4807742"/>
            <a:ext cx="4114735" cy="127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spAutoFit/>
          </a:bodyPr>
          <a:lstStyle>
            <a:lvl1pPr defTabSz="685990">
              <a:lnSpc>
                <a:spcPct val="100000"/>
              </a:lnSpc>
              <a:defRPr sz="600">
                <a:solidFill>
                  <a:srgbClr val="E0E0E0"/>
                </a:solidFill>
              </a:defRPr>
            </a:lvl1pPr>
          </a:lstStyle>
          <a:p>
            <a:r>
              <a:t>IBM Quantum / © 2021 IBM Corporation</a:t>
            </a:r>
          </a:p>
        </p:txBody>
      </p:sp>
      <p:sp>
        <p:nvSpPr>
          <p:cNvPr id="6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type="tx">
  <p:cSld name="title + content right">
    <p:bg>
      <p:bgPr>
        <a:solidFill>
          <a:srgbClr val="FFFFFF"/>
        </a:solidFill>
        <a:effectLst/>
      </p:bgPr>
    </p:bg>
    <p:spTree>
      <p:nvGrpSpPr>
        <p:cNvPr id="1" name=""/>
        <p:cNvGrpSpPr/>
        <p:nvPr/>
      </p:nvGrpSpPr>
      <p:grpSpPr>
        <a:xfrm>
          <a:off x="0" y="0"/>
          <a:ext cx="0" cy="0"/>
          <a:chOff x="0" y="0"/>
          <a:chExt cx="0" cy="0"/>
        </a:xfrm>
      </p:grpSpPr>
      <p:sp>
        <p:nvSpPr>
          <p:cNvPr id="251" name="Body Level One…"/>
          <p:cNvSpPr txBox="1">
            <a:spLocks noGrp="1"/>
          </p:cNvSpPr>
          <p:nvPr>
            <p:ph type="body" sz="half" idx="1"/>
          </p:nvPr>
        </p:nvSpPr>
        <p:spPr>
          <a:xfrm>
            <a:off x="210311" y="118871"/>
            <a:ext cx="4123946" cy="4227123"/>
          </a:xfrm>
          <a:prstGeom prst="rect">
            <a:avLst/>
          </a:prstGeom>
        </p:spPr>
        <p:txBody>
          <a:bodyPr>
            <a:normAutofit/>
          </a:bodyPr>
          <a:lstStyle>
            <a:lvl1pPr>
              <a:defRPr>
                <a:solidFill>
                  <a:srgbClr val="161616"/>
                </a:solidFill>
              </a:defRPr>
            </a:lvl1pPr>
            <a:lvl2pPr>
              <a:defRPr>
                <a:solidFill>
                  <a:srgbClr val="161616"/>
                </a:solidFill>
              </a:defRPr>
            </a:lvl2pPr>
            <a:lvl3pPr>
              <a:defRPr>
                <a:solidFill>
                  <a:srgbClr val="161616"/>
                </a:solidFill>
              </a:defRPr>
            </a:lvl3pPr>
            <a:lvl4pPr>
              <a:defRPr>
                <a:solidFill>
                  <a:srgbClr val="161616"/>
                </a:solidFill>
              </a:defRPr>
            </a:lvl4pPr>
            <a:lvl5pPr>
              <a:defRPr>
                <a:solidFill>
                  <a:srgbClr val="161616"/>
                </a:solidFill>
              </a:defRPr>
            </a:lvl5pPr>
          </a:lstStyle>
          <a:p>
            <a:r>
              <a:t>Body Level One</a:t>
            </a:r>
          </a:p>
          <a:p>
            <a:pPr lvl="1"/>
            <a:r>
              <a:t>Body Level Two</a:t>
            </a:r>
          </a:p>
          <a:p>
            <a:pPr lvl="2"/>
            <a:r>
              <a:t>Body Level Three</a:t>
            </a:r>
          </a:p>
          <a:p>
            <a:pPr lvl="3"/>
            <a:r>
              <a:t>Body Level Four</a:t>
            </a:r>
          </a:p>
          <a:p>
            <a:pPr lvl="4"/>
            <a:r>
              <a:t>Body Level Five</a:t>
            </a:r>
          </a:p>
        </p:txBody>
      </p:sp>
      <p:sp>
        <p:nvSpPr>
          <p:cNvPr id="252" name="Body Level One…"/>
          <p:cNvSpPr txBox="1">
            <a:spLocks noGrp="1"/>
          </p:cNvSpPr>
          <p:nvPr>
            <p:ph type="body" sz="half" idx="21"/>
          </p:nvPr>
        </p:nvSpPr>
        <p:spPr>
          <a:xfrm>
            <a:off x="4793017" y="185696"/>
            <a:ext cx="4123947" cy="3224278"/>
          </a:xfrm>
          <a:prstGeom prst="rect">
            <a:avLst/>
          </a:prstGeom>
        </p:spPr>
        <p:txBody>
          <a:bodyPr>
            <a:normAutofit/>
          </a:bodyPr>
          <a:lstStyle/>
          <a:p>
            <a:pPr>
              <a:lnSpc>
                <a:spcPct val="110000"/>
              </a:lnSpc>
              <a:defRPr sz="1400">
                <a:solidFill>
                  <a:srgbClr val="262626"/>
                </a:solidFill>
              </a:defRPr>
            </a:pPr>
            <a:endParaRPr/>
          </a:p>
        </p:txBody>
      </p:sp>
      <p:sp>
        <p:nvSpPr>
          <p:cNvPr id="253" name="Footer Placeholder"/>
          <p:cNvSpPr txBox="1"/>
          <p:nvPr/>
        </p:nvSpPr>
        <p:spPr>
          <a:xfrm>
            <a:off x="228666" y="4807742"/>
            <a:ext cx="4114735" cy="127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spAutoFit/>
          </a:bodyPr>
          <a:lstStyle>
            <a:lvl1pPr defTabSz="685990">
              <a:lnSpc>
                <a:spcPct val="100000"/>
              </a:lnSpc>
              <a:defRPr sz="600">
                <a:solidFill>
                  <a:srgbClr val="282828"/>
                </a:solidFill>
              </a:defRPr>
            </a:lvl1pPr>
          </a:lstStyle>
          <a:p>
            <a:r>
              <a:t>IBM Quantum / © 2021 IBM Corporation</a:t>
            </a:r>
          </a:p>
        </p:txBody>
      </p:sp>
      <p:sp>
        <p:nvSpPr>
          <p:cNvPr id="254" name="Slide Number"/>
          <p:cNvSpPr txBox="1">
            <a:spLocks noGrp="1"/>
          </p:cNvSpPr>
          <p:nvPr>
            <p:ph type="sldNum" sz="quarter" idx="2"/>
          </p:nvPr>
        </p:nvSpPr>
        <p:spPr>
          <a:xfrm>
            <a:off x="8788332" y="4807743"/>
            <a:ext cx="127001" cy="127001"/>
          </a:xfrm>
          <a:prstGeom prst="rect">
            <a:avLst/>
          </a:prstGeom>
        </p:spPr>
        <p:txBody>
          <a:bodyPr/>
          <a:lstStyle>
            <a:lvl1pPr algn="r">
              <a:defRPr sz="600" i="0">
                <a:solidFill>
                  <a:srgbClr val="262626"/>
                </a:solidFill>
              </a:defRPr>
            </a:lvl1pPr>
          </a:lstStyle>
          <a:p>
            <a:fld id="{86CB4B4D-7CA3-9044-876B-883B54F8677D}" type="slidenum">
              <a:t>‹#›</a:t>
            </a:fld>
            <a:endParaRPr/>
          </a:p>
        </p:txBody>
      </p:sp>
    </p:spTree>
  </p:cSld>
  <p:clrMapOvr>
    <a:masterClrMapping/>
  </p:clrMapOvr>
  <p:transition spd="med"/>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8" name="Text Placeholder"/>
          <p:cNvSpPr>
            <a:spLocks noGrp="1"/>
          </p:cNvSpPr>
          <p:nvPr>
            <p:ph type="body" sz="quarter" idx="13"/>
          </p:nvPr>
        </p:nvSpPr>
        <p:spPr>
          <a:xfrm>
            <a:off x="219456" y="1243584"/>
            <a:ext cx="4123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p:cNvSpPr>
            <a:spLocks noGrp="1"/>
          </p:cNvSpPr>
          <p:nvPr>
            <p:ph type="pic" sz="quarter" idx="14"/>
          </p:nvPr>
        </p:nvSpPr>
        <p:spPr>
          <a:xfrm>
            <a:off x="4572000" y="0"/>
            <a:ext cx="4572000" cy="5143500"/>
          </a:xfrm>
        </p:spPr>
        <p:txBody>
          <a:bodyPr lIns="91440" tIns="91440" rIns="91440" bIns="91440"/>
          <a:lstStyle/>
          <a:p>
            <a:r>
              <a:rPr lang="en-US"/>
              <a:t>Click icon to add picture</a:t>
            </a:r>
            <a:endParaRPr lang="en-US" dirty="0"/>
          </a:p>
        </p:txBody>
      </p:sp>
      <p:sp>
        <p:nvSpPr>
          <p:cNvPr id="3" name="Footer Placeholder"/>
          <p:cNvSpPr>
            <a:spLocks noGrp="1"/>
          </p:cNvSpPr>
          <p:nvPr>
            <p:ph type="ftr" sz="quarter" idx="10"/>
          </p:nvPr>
        </p:nvSpPr>
        <p:spPr/>
        <p:txBody>
          <a:bodyPr/>
          <a:lstStyle/>
          <a:p>
            <a:r>
              <a:rPr lang="en-US"/>
              <a:t>IBM Research / Doc ID / Month XX, 2020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368982399"/>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p>
            <a:r>
              <a:rPr lang="en-US"/>
              <a:t>Click to edit Master title style</a:t>
            </a:r>
            <a:endParaRPr lang="en-US" dirty="0"/>
          </a:p>
        </p:txBody>
      </p:sp>
      <p:sp>
        <p:nvSpPr>
          <p:cNvPr id="6" name="Text Placeholder 1"/>
          <p:cNvSpPr>
            <a:spLocks noGrp="1"/>
          </p:cNvSpPr>
          <p:nvPr>
            <p:ph type="body" sz="quarter" idx="12"/>
          </p:nvPr>
        </p:nvSpPr>
        <p:spPr>
          <a:xfrm>
            <a:off x="4791456" y="201168"/>
            <a:ext cx="1837944" cy="42946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p:cNvSpPr>
            <a:spLocks noGrp="1"/>
          </p:cNvSpPr>
          <p:nvPr>
            <p:ph type="body" sz="quarter" idx="13"/>
          </p:nvPr>
        </p:nvSpPr>
        <p:spPr>
          <a:xfrm>
            <a:off x="7077456" y="201168"/>
            <a:ext cx="1837944" cy="42946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IBM Research / Doc ID / Month XX, 2020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531457143"/>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title, text (split background)">
    <p:spTree>
      <p:nvGrpSpPr>
        <p:cNvPr id="1" name=""/>
        <p:cNvGrpSpPr/>
        <p:nvPr/>
      </p:nvGrpSpPr>
      <p:grpSpPr>
        <a:xfrm>
          <a:off x="0" y="0"/>
          <a:ext cx="0" cy="0"/>
          <a:chOff x="0" y="0"/>
          <a:chExt cx="0" cy="0"/>
        </a:xfrm>
      </p:grpSpPr>
      <p:sp>
        <p:nvSpPr>
          <p:cNvPr id="2" name="Title"/>
          <p:cNvSpPr>
            <a:spLocks noGrp="1"/>
          </p:cNvSpPr>
          <p:nvPr>
            <p:ph type="title"/>
          </p:nvPr>
        </p:nvSpPr>
        <p:spPr>
          <a:xfrm>
            <a:off x="210315" y="201168"/>
            <a:ext cx="4142164" cy="4294632"/>
          </a:xfrm>
        </p:spPr>
        <p:txBody>
          <a:bodyPr/>
          <a:lstStyle>
            <a:lvl1pPr>
              <a:defRPr>
                <a:latin typeface="IBM Plex Sans" panose="020B0503050203000203" pitchFamily="34" charset="0"/>
              </a:defRPr>
            </a:lvl1pPr>
          </a:lstStyle>
          <a:p>
            <a:r>
              <a:rPr lang="en-US"/>
              <a:t>Click to edit Master title style</a:t>
            </a:r>
            <a:endParaRPr lang="en-US" dirty="0"/>
          </a:p>
        </p:txBody>
      </p:sp>
      <p:sp>
        <p:nvSpPr>
          <p:cNvPr id="7" name="Cool gray 10 rectangle">
            <a:extLst>
              <a:ext uri="{FF2B5EF4-FFF2-40B4-BE49-F238E27FC236}">
                <a16:creationId xmlns:a16="http://schemas.microsoft.com/office/drawing/2014/main" id="{838ABCAC-D266-7244-9068-DAD3FE4E7CA7}"/>
              </a:ext>
              <a:ext uri="{C183D7F6-B498-43B3-948B-1728B52AA6E4}">
                <adec:decorative xmlns:adec="http://schemas.microsoft.com/office/drawing/2017/decorative" val="1"/>
              </a:ext>
            </a:extLst>
          </p:cNvPr>
          <p:cNvSpPr/>
          <p:nvPr userDrawn="1"/>
        </p:nvSpPr>
        <p:spPr>
          <a:xfrm>
            <a:off x="4572000" y="0"/>
            <a:ext cx="4572000" cy="5143500"/>
          </a:xfrm>
          <a:prstGeom prst="rect">
            <a:avLst/>
          </a:prstGeom>
          <a:solidFill>
            <a:srgbClr val="F3F3F3"/>
          </a:solidFill>
        </p:spPr>
        <p:txBody>
          <a:bodyPr wrap="square" lIns="0" tIns="0" rIns="0" bIns="0" rtlCol="0" anchor="ctr">
            <a:noAutofit/>
          </a:bodyPr>
          <a:lstStyle/>
          <a:p>
            <a:pPr algn="ctr"/>
            <a:endParaRPr lang="en-US" sz="1200" b="0" i="0" dirty="0">
              <a:solidFill>
                <a:srgbClr val="FFFFFF"/>
              </a:solidFill>
              <a:latin typeface="IBM Plex Sans" panose="020B0503050203000203" pitchFamily="34" charset="0"/>
              <a:cs typeface="Arial"/>
            </a:endParaRPr>
          </a:p>
        </p:txBody>
      </p:sp>
      <p:sp>
        <p:nvSpPr>
          <p:cNvPr id="6" name="Text Placeholder"/>
          <p:cNvSpPr>
            <a:spLocks noGrp="1"/>
          </p:cNvSpPr>
          <p:nvPr>
            <p:ph type="body" sz="quarter" idx="12"/>
          </p:nvPr>
        </p:nvSpPr>
        <p:spPr>
          <a:xfrm>
            <a:off x="4791456" y="201168"/>
            <a:ext cx="4123944" cy="4294632"/>
          </a:xfrm>
        </p:spPr>
        <p:txBody>
          <a:bodyPr/>
          <a:lstStyle>
            <a:lvl1pPr>
              <a:defRPr>
                <a:solidFill>
                  <a:schemeClr val="tx1"/>
                </a:solidFill>
                <a:latin typeface="IBM Plex Sans" panose="020B0503050203000203" pitchFamily="34" charset="0"/>
              </a:defRPr>
            </a:lvl1pPr>
            <a:lvl2pPr>
              <a:buClr>
                <a:schemeClr val="tx1"/>
              </a:buClr>
              <a:defRPr>
                <a:solidFill>
                  <a:schemeClr val="tx1"/>
                </a:solidFill>
                <a:latin typeface="IBM Plex Sans" panose="020B0503050203000203" pitchFamily="34" charset="0"/>
              </a:defRPr>
            </a:lvl2pPr>
            <a:lvl3pPr>
              <a:buClr>
                <a:schemeClr val="tx1"/>
              </a:buClr>
              <a:defRPr>
                <a:solidFill>
                  <a:schemeClr val="tx1"/>
                </a:solidFill>
                <a:latin typeface="IBM Plex Sans" panose="020B0503050203000203" pitchFamily="34" charset="0"/>
              </a:defRPr>
            </a:lvl3pPr>
            <a:lvl4pPr>
              <a:buClr>
                <a:schemeClr val="tx1"/>
              </a:buClr>
              <a:defRPr>
                <a:solidFill>
                  <a:schemeClr val="tx1"/>
                </a:solidFill>
                <a:latin typeface="IBM Plex Sans" panose="020B0503050203000203" pitchFamily="34" charset="0"/>
              </a:defRPr>
            </a:lvl4pPr>
            <a:lvl5pPr>
              <a:buClr>
                <a:schemeClr val="tx1"/>
              </a:buClr>
              <a:defRPr>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latin typeface="IBM Plex Sans" panose="020B0503050203000203" pitchFamily="34" charset="0"/>
              </a:defRPr>
            </a:lvl1pPr>
          </a:lstStyle>
          <a:p>
            <a:r>
              <a:rPr lang="en-US"/>
              <a:t>IBM Research / Doc ID / Month XX, 2020 / © 2020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latin typeface="IBM Plex Sans" panose="020B0503050203000203" pitchFamily="34" charset="0"/>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478689444"/>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p>
            <a:r>
              <a:rPr lang="en-US"/>
              <a:t>Click to edit Master title style</a:t>
            </a:r>
            <a:endParaRPr lang="en-US" dirty="0"/>
          </a:p>
        </p:txBody>
      </p:sp>
      <p:sp>
        <p:nvSpPr>
          <p:cNvPr id="7" name="Picture Placeholder"/>
          <p:cNvSpPr>
            <a:spLocks noGrp="1"/>
          </p:cNvSpPr>
          <p:nvPr>
            <p:ph type="pic" sz="quarter" idx="14"/>
          </p:nvPr>
        </p:nvSpPr>
        <p:spPr>
          <a:xfrm>
            <a:off x="4572000" y="0"/>
            <a:ext cx="4572000" cy="5143500"/>
          </a:xfrm>
        </p:spPr>
        <p:txBody>
          <a:bodyPr lIns="91440" tIns="91440" rIns="91440" bIns="91440"/>
          <a:lstStyle/>
          <a:p>
            <a:r>
              <a:rPr lang="en-US"/>
              <a:t>Click icon to add picture</a:t>
            </a:r>
            <a:endParaRPr lang="en-US" dirty="0"/>
          </a:p>
        </p:txBody>
      </p:sp>
      <p:sp>
        <p:nvSpPr>
          <p:cNvPr id="3" name="Footer Placeholder"/>
          <p:cNvSpPr>
            <a:spLocks noGrp="1"/>
          </p:cNvSpPr>
          <p:nvPr>
            <p:ph type="ftr" sz="quarter" idx="10"/>
          </p:nvPr>
        </p:nvSpPr>
        <p:spPr/>
        <p:txBody>
          <a:bodyPr/>
          <a:lstStyle/>
          <a:p>
            <a:r>
              <a:rPr lang="en-US"/>
              <a:t>IBM Research / Doc ID / Month XX, 2020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922432983"/>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p>
            <a:r>
              <a:rPr lang="en-US"/>
              <a:t>Click to edit Master title style</a:t>
            </a:r>
            <a:endParaRPr lang="en-US" dirty="0"/>
          </a:p>
        </p:txBody>
      </p:sp>
      <p:sp>
        <p:nvSpPr>
          <p:cNvPr id="3" name="Footer Placeholder"/>
          <p:cNvSpPr>
            <a:spLocks noGrp="1"/>
          </p:cNvSpPr>
          <p:nvPr>
            <p:ph type="ftr" sz="quarter" idx="10"/>
          </p:nvPr>
        </p:nvSpPr>
        <p:spPr/>
        <p:txBody>
          <a:bodyPr/>
          <a:lstStyle/>
          <a:p>
            <a:r>
              <a:rPr lang="en-US"/>
              <a:t>IBM Research / Doc ID / Month XX, 2020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229288910"/>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p:cNvSpPr>
            <a:spLocks noGrp="1"/>
          </p:cNvSpPr>
          <p:nvPr>
            <p:ph type="title"/>
          </p:nvPr>
        </p:nvSpPr>
        <p:spPr>
          <a:xfrm>
            <a:off x="274322" y="274320"/>
            <a:ext cx="6805749" cy="804672"/>
          </a:xfrm>
        </p:spPr>
        <p:txBody>
          <a:bodyPr/>
          <a:lstStyle>
            <a:lvl1pPr>
              <a:defRPr sz="2800" b="0" i="0">
                <a:latin typeface="IBM Plex Sans Light" panose="020B0403050203000203" pitchFamily="34" charset="0"/>
              </a:defRPr>
            </a:lvl1pPr>
          </a:lstStyle>
          <a:p>
            <a:r>
              <a:rPr lang="en-US" dirty="0"/>
              <a:t>Click to edit Master title style</a:t>
            </a:r>
          </a:p>
        </p:txBody>
      </p:sp>
    </p:spTree>
    <p:extLst>
      <p:ext uri="{BB962C8B-B14F-4D97-AF65-F5344CB8AC3E}">
        <p14:creationId xmlns:p14="http://schemas.microsoft.com/office/powerpoint/2010/main" val="1555029151"/>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8" name="Text Placeholder"/>
          <p:cNvSpPr>
            <a:spLocks noGrp="1"/>
          </p:cNvSpPr>
          <p:nvPr>
            <p:ph type="body" sz="quarter" idx="13"/>
          </p:nvPr>
        </p:nvSpPr>
        <p:spPr>
          <a:xfrm>
            <a:off x="219456" y="1243584"/>
            <a:ext cx="4123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1"/>
          <p:cNvSpPr>
            <a:spLocks noGrp="1"/>
          </p:cNvSpPr>
          <p:nvPr>
            <p:ph sz="quarter" idx="17"/>
          </p:nvPr>
        </p:nvSpPr>
        <p:spPr>
          <a:xfrm>
            <a:off x="4572000" y="0"/>
            <a:ext cx="2286000" cy="2571750"/>
          </a:xfrm>
          <a:solidFill>
            <a:schemeClr val="accent2"/>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0" name="Content Placeholder 2"/>
          <p:cNvSpPr>
            <a:spLocks noGrp="1"/>
          </p:cNvSpPr>
          <p:nvPr>
            <p:ph sz="quarter" idx="18"/>
          </p:nvPr>
        </p:nvSpPr>
        <p:spPr>
          <a:xfrm>
            <a:off x="6858000" y="0"/>
            <a:ext cx="2286000" cy="2571750"/>
          </a:xfrm>
          <a:solidFill>
            <a:srgbClr val="061F80"/>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2" name="Content Placeholder 3"/>
          <p:cNvSpPr>
            <a:spLocks noGrp="1"/>
          </p:cNvSpPr>
          <p:nvPr>
            <p:ph sz="quarter" idx="19"/>
          </p:nvPr>
        </p:nvSpPr>
        <p:spPr>
          <a:xfrm>
            <a:off x="4572000" y="2570165"/>
            <a:ext cx="4572000" cy="2573337"/>
          </a:xfrm>
          <a:solidFill>
            <a:srgbClr val="0530AD"/>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3" name="Footer Placeholder"/>
          <p:cNvSpPr>
            <a:spLocks noGrp="1"/>
          </p:cNvSpPr>
          <p:nvPr>
            <p:ph type="ftr" sz="quarter" idx="10"/>
          </p:nvPr>
        </p:nvSpPr>
        <p:spPr/>
        <p:txBody>
          <a:bodyPr/>
          <a:lstStyle/>
          <a:p>
            <a:r>
              <a:rPr lang="en-US"/>
              <a:t>IBM Research / Doc ID / Month XX, 2020 / © 2020 IBM Corporation</a:t>
            </a:r>
            <a:endParaRPr lang="en-US" dirty="0"/>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924075449"/>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4572000" cy="2571751"/>
          </a:xfrm>
          <a:solidFill>
            <a:srgbClr val="0530AD"/>
          </a:solidFill>
        </p:spPr>
        <p:txBody>
          <a:bodyPr lIns="210312" tIns="201168" rIns="228600" bIns="228600"/>
          <a:lstStyle>
            <a:lvl1pPr>
              <a:defRPr>
                <a:solidFill>
                  <a:schemeClr val="bg1"/>
                </a:solidFill>
              </a:defRPr>
            </a:lvl1pPr>
          </a:lstStyle>
          <a:p>
            <a:r>
              <a:rPr lang="en-US"/>
              <a:t>Click to edit Master title style</a:t>
            </a:r>
            <a:endParaRPr lang="en-US" dirty="0"/>
          </a:p>
        </p:txBody>
      </p:sp>
      <p:sp>
        <p:nvSpPr>
          <p:cNvPr id="6" name="Content Placeholder 1"/>
          <p:cNvSpPr>
            <a:spLocks noGrp="1"/>
          </p:cNvSpPr>
          <p:nvPr>
            <p:ph sz="quarter" idx="17"/>
          </p:nvPr>
        </p:nvSpPr>
        <p:spPr>
          <a:xfrm>
            <a:off x="4572000" y="0"/>
            <a:ext cx="2286000" cy="2571750"/>
          </a:xfrm>
          <a:solidFill>
            <a:schemeClr val="accent2"/>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1" name="Content Placeholder 2"/>
          <p:cNvSpPr>
            <a:spLocks noGrp="1"/>
          </p:cNvSpPr>
          <p:nvPr>
            <p:ph sz="quarter" idx="18"/>
          </p:nvPr>
        </p:nvSpPr>
        <p:spPr>
          <a:xfrm>
            <a:off x="6858000" y="0"/>
            <a:ext cx="2286000" cy="2571750"/>
          </a:xfrm>
          <a:solidFill>
            <a:srgbClr val="061F80"/>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7" name="Content Placeholder 3"/>
          <p:cNvSpPr>
            <a:spLocks noGrp="1"/>
          </p:cNvSpPr>
          <p:nvPr>
            <p:ph sz="quarter" idx="20"/>
          </p:nvPr>
        </p:nvSpPr>
        <p:spPr>
          <a:xfrm>
            <a:off x="0" y="2570165"/>
            <a:ext cx="4572000" cy="2573337"/>
          </a:xfrm>
          <a:solidFill>
            <a:schemeClr val="tx1"/>
          </a:solidFill>
        </p:spPr>
        <p:txBody>
          <a:bodyPr lIns="219456" tIns="201168" rIns="228600" bIns="228600"/>
          <a:lstStyle>
            <a:lvl1pPr>
              <a:defRPr>
                <a:solidFill>
                  <a:schemeClr val="bg1"/>
                </a:solidFill>
              </a:defRPr>
            </a:lvl1pPr>
          </a:lstStyle>
          <a:p>
            <a:pPr lvl="0"/>
            <a:r>
              <a:rPr lang="en-US"/>
              <a:t>Click to edit Master text styles</a:t>
            </a:r>
          </a:p>
        </p:txBody>
      </p:sp>
      <p:sp>
        <p:nvSpPr>
          <p:cNvPr id="14" name="Content Placeholder 4"/>
          <p:cNvSpPr>
            <a:spLocks noGrp="1"/>
          </p:cNvSpPr>
          <p:nvPr>
            <p:ph sz="quarter" idx="19"/>
          </p:nvPr>
        </p:nvSpPr>
        <p:spPr>
          <a:xfrm>
            <a:off x="4572000" y="2570165"/>
            <a:ext cx="4572000" cy="2573337"/>
          </a:xfrm>
          <a:solidFill>
            <a:srgbClr val="0530AD"/>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a:t>IBM Research / Doc ID / Month XX, 2020 / © 2020 IBM Corporation</a:t>
            </a:r>
            <a:endParaRPr lang="en-US" dirty="0"/>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14511804"/>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2" name="Title"/>
          <p:cNvSpPr>
            <a:spLocks noGrp="1"/>
          </p:cNvSpPr>
          <p:nvPr>
            <p:ph type="title"/>
          </p:nvPr>
        </p:nvSpPr>
        <p:spPr>
          <a:xfrm>
            <a:off x="0" y="4"/>
            <a:ext cx="9144000" cy="2569463"/>
          </a:xfrm>
          <a:noFill/>
        </p:spPr>
        <p:txBody>
          <a:bodyPr lIns="182880" tIns="164592" rIns="228600" bIns="228600"/>
          <a:lstStyle>
            <a:lvl1pPr>
              <a:defRPr sz="4800"/>
            </a:lvl1pPr>
          </a:lstStyle>
          <a:p>
            <a:r>
              <a:rPr lang="en-US"/>
              <a:t>Click to edit Master title style</a:t>
            </a:r>
            <a:endParaRPr lang="en-US" dirty="0"/>
          </a:p>
        </p:txBody>
      </p:sp>
      <p:sp>
        <p:nvSpPr>
          <p:cNvPr id="7" name="Content Placeholder 1"/>
          <p:cNvSpPr>
            <a:spLocks noGrp="1"/>
          </p:cNvSpPr>
          <p:nvPr>
            <p:ph sz="quarter" idx="20"/>
          </p:nvPr>
        </p:nvSpPr>
        <p:spPr>
          <a:xfrm>
            <a:off x="0" y="2570165"/>
            <a:ext cx="2286000" cy="2573337"/>
          </a:xfrm>
          <a:solidFill>
            <a:srgbClr val="061F80"/>
          </a:solidFill>
        </p:spPr>
        <p:txBody>
          <a:bodyPr lIns="219456" tIns="201168" rIns="228600" bIns="228600"/>
          <a:lstStyle>
            <a:lvl1pPr>
              <a:defRPr>
                <a:solidFill>
                  <a:schemeClr val="bg1"/>
                </a:solidFill>
              </a:defRPr>
            </a:lvl1pPr>
          </a:lstStyle>
          <a:p>
            <a:pPr lvl="0"/>
            <a:r>
              <a:rPr lang="en-US"/>
              <a:t>Click to edit Master text styles</a:t>
            </a:r>
          </a:p>
        </p:txBody>
      </p:sp>
      <p:sp>
        <p:nvSpPr>
          <p:cNvPr id="14" name="Content Placeholder 2"/>
          <p:cNvSpPr>
            <a:spLocks noGrp="1"/>
          </p:cNvSpPr>
          <p:nvPr>
            <p:ph sz="quarter" idx="19"/>
          </p:nvPr>
        </p:nvSpPr>
        <p:spPr>
          <a:xfrm>
            <a:off x="2286001" y="2570165"/>
            <a:ext cx="2286000" cy="2573337"/>
          </a:xfrm>
          <a:solidFill>
            <a:srgbClr val="054ADA"/>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6" name="Content Placeholder 3"/>
          <p:cNvSpPr>
            <a:spLocks noGrp="1"/>
          </p:cNvSpPr>
          <p:nvPr>
            <p:ph sz="quarter" idx="17"/>
          </p:nvPr>
        </p:nvSpPr>
        <p:spPr>
          <a:xfrm>
            <a:off x="4572000" y="2570162"/>
            <a:ext cx="2286000" cy="2573338"/>
          </a:xfrm>
          <a:solidFill>
            <a:schemeClr val="accent2"/>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1" name="Content Placeholder 4"/>
          <p:cNvSpPr>
            <a:spLocks noGrp="1"/>
          </p:cNvSpPr>
          <p:nvPr>
            <p:ph sz="quarter" idx="18"/>
          </p:nvPr>
        </p:nvSpPr>
        <p:spPr>
          <a:xfrm>
            <a:off x="6858000" y="2570162"/>
            <a:ext cx="2286000" cy="2573338"/>
          </a:xfrm>
          <a:solidFill>
            <a:srgbClr val="6EA6FF"/>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a:t>IBM Research / Doc ID / Month XX, 2020 / © 2020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679650093"/>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title (black box) over image(s)">
    <p:spTree>
      <p:nvGrpSpPr>
        <p:cNvPr id="1" name=""/>
        <p:cNvGrpSpPr/>
        <p:nvPr/>
      </p:nvGrpSpPr>
      <p:grpSpPr>
        <a:xfrm>
          <a:off x="0" y="0"/>
          <a:ext cx="0" cy="0"/>
          <a:chOff x="0" y="0"/>
          <a:chExt cx="0" cy="0"/>
        </a:xfrm>
      </p:grpSpPr>
      <p:sp>
        <p:nvSpPr>
          <p:cNvPr id="2" name="Title"/>
          <p:cNvSpPr>
            <a:spLocks noGrp="1"/>
          </p:cNvSpPr>
          <p:nvPr>
            <p:ph type="title"/>
          </p:nvPr>
        </p:nvSpPr>
        <p:spPr>
          <a:xfrm>
            <a:off x="0" y="0"/>
            <a:ext cx="9144000" cy="1276350"/>
          </a:xfrm>
          <a:solidFill>
            <a:schemeClr val="tx1"/>
          </a:solidFill>
        </p:spPr>
        <p:txBody>
          <a:bodyPr lIns="210312" tIns="201168" rIns="228600" bIns="228600"/>
          <a:lstStyle>
            <a:lvl1pPr>
              <a:defRPr>
                <a:solidFill>
                  <a:schemeClr val="bg1"/>
                </a:solidFill>
              </a:defRPr>
            </a:lvl1pPr>
          </a:lstStyle>
          <a:p>
            <a:r>
              <a:rPr lang="en-US"/>
              <a:t>Click to edit Master title style</a:t>
            </a:r>
            <a:endParaRPr lang="en-US" dirty="0"/>
          </a:p>
        </p:txBody>
      </p:sp>
      <p:sp>
        <p:nvSpPr>
          <p:cNvPr id="6" name="Picture Placeholder"/>
          <p:cNvSpPr>
            <a:spLocks noGrp="1"/>
          </p:cNvSpPr>
          <p:nvPr>
            <p:ph type="pic" sz="quarter" idx="12"/>
          </p:nvPr>
        </p:nvSpPr>
        <p:spPr>
          <a:xfrm>
            <a:off x="230661" y="1276355"/>
            <a:ext cx="4110682" cy="3328601"/>
          </a:xfrm>
        </p:spPr>
        <p:txBody>
          <a:bodyPr lIns="91440" tIns="91440" rIns="91440" bIns="91440"/>
          <a:lstStyle/>
          <a:p>
            <a:r>
              <a:rPr lang="en-US"/>
              <a:t>Click icon to add picture</a:t>
            </a:r>
            <a:endParaRPr lang="en-US" dirty="0"/>
          </a:p>
        </p:txBody>
      </p:sp>
      <p:sp>
        <p:nvSpPr>
          <p:cNvPr id="3" name="Footer Placeholder"/>
          <p:cNvSpPr>
            <a:spLocks noGrp="1"/>
          </p:cNvSpPr>
          <p:nvPr>
            <p:ph type="ftr" sz="quarter" idx="10"/>
          </p:nvPr>
        </p:nvSpPr>
        <p:spPr/>
        <p:txBody>
          <a:bodyPr/>
          <a:lstStyle/>
          <a:p>
            <a:r>
              <a:rPr lang="en-US"/>
              <a:t>IBM Research / Doc ID / Month XX, 2020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Picture Placeholder">
            <a:extLst>
              <a:ext uri="{FF2B5EF4-FFF2-40B4-BE49-F238E27FC236}">
                <a16:creationId xmlns:a16="http://schemas.microsoft.com/office/drawing/2014/main" id="{D8762821-155E-254E-9CDA-B342327866CA}"/>
              </a:ext>
            </a:extLst>
          </p:cNvPr>
          <p:cNvSpPr>
            <a:spLocks noGrp="1"/>
          </p:cNvSpPr>
          <p:nvPr>
            <p:ph type="pic" sz="quarter" idx="13"/>
          </p:nvPr>
        </p:nvSpPr>
        <p:spPr>
          <a:xfrm>
            <a:off x="4800600" y="1276355"/>
            <a:ext cx="4110682" cy="3328601"/>
          </a:xfrm>
        </p:spPr>
        <p:txBody>
          <a:bodyPr lIns="91440" tIns="91440" rIns="91440" bIns="91440"/>
          <a:lstStyle/>
          <a:p>
            <a:r>
              <a:rPr lang="en-US"/>
              <a:t>Click icon to add picture</a:t>
            </a:r>
            <a:endParaRPr lang="en-US" dirty="0"/>
          </a:p>
        </p:txBody>
      </p:sp>
    </p:spTree>
    <p:extLst>
      <p:ext uri="{BB962C8B-B14F-4D97-AF65-F5344CB8AC3E}">
        <p14:creationId xmlns:p14="http://schemas.microsoft.com/office/powerpoint/2010/main" val="322199313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x">
  <p:cSld name="title + 1 column">
    <p:spTree>
      <p:nvGrpSpPr>
        <p:cNvPr id="1" name=""/>
        <p:cNvGrpSpPr/>
        <p:nvPr/>
      </p:nvGrpSpPr>
      <p:grpSpPr>
        <a:xfrm>
          <a:off x="0" y="0"/>
          <a:ext cx="0" cy="0"/>
          <a:chOff x="0" y="0"/>
          <a:chExt cx="0" cy="0"/>
        </a:xfrm>
      </p:grpSpPr>
      <p:sp>
        <p:nvSpPr>
          <p:cNvPr id="261" name="Body Level One…"/>
          <p:cNvSpPr txBox="1">
            <a:spLocks noGrp="1"/>
          </p:cNvSpPr>
          <p:nvPr>
            <p:ph type="body" sz="quarter" idx="1"/>
          </p:nvPr>
        </p:nvSpPr>
        <p:spPr>
          <a:xfrm>
            <a:off x="210311" y="118871"/>
            <a:ext cx="6452471" cy="1219248"/>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
        <p:nvSpPr>
          <p:cNvPr id="262" name="Body Level One…"/>
          <p:cNvSpPr txBox="1">
            <a:spLocks noGrp="1"/>
          </p:cNvSpPr>
          <p:nvPr>
            <p:ph type="body" idx="21"/>
          </p:nvPr>
        </p:nvSpPr>
        <p:spPr>
          <a:xfrm>
            <a:off x="219993" y="1243583"/>
            <a:ext cx="8704014" cy="3224277"/>
          </a:xfrm>
          <a:prstGeom prst="rect">
            <a:avLst/>
          </a:prstGeom>
        </p:spPr>
        <p:txBody>
          <a:bodyPr>
            <a:normAutofit/>
          </a:bodyPr>
          <a:lstStyle/>
          <a:p>
            <a:pPr>
              <a:lnSpc>
                <a:spcPct val="110000"/>
              </a:lnSpc>
              <a:defRPr sz="1400">
                <a:solidFill>
                  <a:schemeClr val="accent1"/>
                </a:solidFill>
              </a:defRPr>
            </a:pPr>
            <a:endParaRPr/>
          </a:p>
        </p:txBody>
      </p:sp>
      <p:pic>
        <p:nvPicPr>
          <p:cNvPr id="263" name="Image" descr="Image"/>
          <p:cNvPicPr>
            <a:picLocks noChangeAspect="1"/>
          </p:cNvPicPr>
          <p:nvPr/>
        </p:nvPicPr>
        <p:blipFill>
          <a:blip r:embed="rId2"/>
          <a:stretch>
            <a:fillRect/>
          </a:stretch>
        </p:blipFill>
        <p:spPr>
          <a:xfrm>
            <a:off x="7796201" y="237945"/>
            <a:ext cx="1115570" cy="158661"/>
          </a:xfrm>
          <a:prstGeom prst="rect">
            <a:avLst/>
          </a:prstGeom>
          <a:ln w="12700">
            <a:miter lim="400000"/>
          </a:ln>
        </p:spPr>
      </p:pic>
      <p:sp>
        <p:nvSpPr>
          <p:cNvPr id="264" name="Footer Placeholder"/>
          <p:cNvSpPr txBox="1"/>
          <p:nvPr/>
        </p:nvSpPr>
        <p:spPr>
          <a:xfrm>
            <a:off x="228666" y="4807742"/>
            <a:ext cx="4114735" cy="127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spAutoFit/>
          </a:bodyPr>
          <a:lstStyle>
            <a:lvl1pPr defTabSz="685990">
              <a:lnSpc>
                <a:spcPct val="100000"/>
              </a:lnSpc>
              <a:defRPr sz="600">
                <a:solidFill>
                  <a:srgbClr val="E0E0E0"/>
                </a:solidFill>
              </a:defRPr>
            </a:lvl1pPr>
          </a:lstStyle>
          <a:p>
            <a:r>
              <a:t>IBM Quantum / © 2021 IBM Corporation</a:t>
            </a:r>
          </a:p>
        </p:txBody>
      </p:sp>
      <p:sp>
        <p:nvSpPr>
          <p:cNvPr id="265" name="Slide Number"/>
          <p:cNvSpPr txBox="1">
            <a:spLocks noGrp="1"/>
          </p:cNvSpPr>
          <p:nvPr>
            <p:ph type="sldNum" sz="quarter" idx="2"/>
          </p:nvPr>
        </p:nvSpPr>
        <p:spPr>
          <a:xfrm>
            <a:off x="8788332" y="4807743"/>
            <a:ext cx="127001" cy="127001"/>
          </a:xfrm>
          <a:prstGeom prst="rect">
            <a:avLst/>
          </a:prstGeom>
        </p:spPr>
        <p:txBody>
          <a:bodyPr/>
          <a:lstStyle>
            <a:lvl1pPr algn="r">
              <a:defRPr sz="600" i="0"/>
            </a:lvl1pPr>
          </a:lstStyle>
          <a:p>
            <a:fld id="{86CB4B4D-7CA3-9044-876B-883B54F8677D}" type="slidenum">
              <a:t>‹#›</a:t>
            </a:fld>
            <a:endParaRPr/>
          </a:p>
        </p:txBody>
      </p:sp>
    </p:spTree>
  </p:cSld>
  <p:clrMapOvr>
    <a:masterClrMapping/>
  </p:clrMapOvr>
  <p:transition spd="med"/>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text (black box) over image(s)">
    <p:spTree>
      <p:nvGrpSpPr>
        <p:cNvPr id="1" name=""/>
        <p:cNvGrpSpPr/>
        <p:nvPr/>
      </p:nvGrpSpPr>
      <p:grpSpPr>
        <a:xfrm>
          <a:off x="0" y="0"/>
          <a:ext cx="0" cy="0"/>
          <a:chOff x="0" y="0"/>
          <a:chExt cx="0" cy="0"/>
        </a:xfrm>
      </p:grpSpPr>
      <p:sp>
        <p:nvSpPr>
          <p:cNvPr id="9" name="Picture Placeholder"/>
          <p:cNvSpPr>
            <a:spLocks noGrp="1"/>
          </p:cNvSpPr>
          <p:nvPr>
            <p:ph type="pic" sz="quarter" idx="14"/>
          </p:nvPr>
        </p:nvSpPr>
        <p:spPr>
          <a:xfrm>
            <a:off x="0" y="0"/>
            <a:ext cx="9144000" cy="5148072"/>
          </a:xfrm>
        </p:spPr>
        <p:txBody>
          <a:bodyPr lIns="91440" tIns="91440" rIns="91440" bIns="91440"/>
          <a:lstStyle/>
          <a:p>
            <a:r>
              <a:rPr lang="en-US"/>
              <a:t>Click icon to add picture</a:t>
            </a:r>
            <a:endParaRPr lang="en-US" dirty="0"/>
          </a:p>
        </p:txBody>
      </p:sp>
      <p:sp>
        <p:nvSpPr>
          <p:cNvPr id="6" name="Text Placeholder"/>
          <p:cNvSpPr>
            <a:spLocks noGrp="1"/>
          </p:cNvSpPr>
          <p:nvPr>
            <p:ph type="body" sz="quarter" idx="12"/>
          </p:nvPr>
        </p:nvSpPr>
        <p:spPr>
          <a:xfrm>
            <a:off x="-2" y="2571750"/>
            <a:ext cx="2286003" cy="2571750"/>
          </a:xfrm>
          <a:solidFill>
            <a:schemeClr val="tx1"/>
          </a:solidFill>
        </p:spPr>
        <p:txBody>
          <a:bodyPr lIns="219456" tIns="201168" rIns="228600" bIns="228600"/>
          <a:lstStyle>
            <a:lvl1pPr>
              <a:buClr>
                <a:schemeClr val="bg1"/>
              </a:buClr>
              <a:defRPr>
                <a:solidFill>
                  <a:schemeClr val="bg1"/>
                </a:solidFill>
              </a:defRPr>
            </a:lvl1pPr>
            <a:lvl2pPr>
              <a:buClr>
                <a:schemeClr val="bg1"/>
              </a:buClr>
              <a:defRPr sz="1000">
                <a:solidFill>
                  <a:schemeClr val="bg1"/>
                </a:solidFill>
              </a:defRPr>
            </a:lvl2pPr>
            <a:lvl3pPr>
              <a:buClr>
                <a:schemeClr val="bg1"/>
              </a:buClr>
              <a:defRPr sz="1000">
                <a:solidFill>
                  <a:schemeClr val="bg1"/>
                </a:solidFill>
              </a:defRPr>
            </a:lvl3pPr>
            <a:lvl4pPr>
              <a:buClr>
                <a:schemeClr val="bg1"/>
              </a:buClr>
              <a:defRPr sz="1000">
                <a:solidFill>
                  <a:schemeClr val="bg1"/>
                </a:solidFill>
              </a:defRPr>
            </a:lvl4pPr>
            <a:lvl5pPr>
              <a:buClr>
                <a:schemeClr val="bg1"/>
              </a:buClr>
              <a:defRPr sz="1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IBM Research / Doc ID / Month XX, 2020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Title" hidden="1">
            <a:extLst>
              <a:ext uri="{FF2B5EF4-FFF2-40B4-BE49-F238E27FC236}">
                <a16:creationId xmlns:a16="http://schemas.microsoft.com/office/drawing/2014/main" id="{0C4F1C52-4E00-9B42-8B21-690C46B2CCFA}"/>
              </a:ext>
            </a:extLst>
          </p:cNvPr>
          <p:cNvSpPr>
            <a:spLocks noGrp="1"/>
          </p:cNvSpPr>
          <p:nvPr>
            <p:ph type="title" idx="4294967295"/>
          </p:nvPr>
        </p:nvSpPr>
        <p:spPr>
          <a:xfrm>
            <a:off x="228668" y="201618"/>
            <a:ext cx="4143375" cy="4294187"/>
          </a:xfrm>
        </p:spPr>
        <p:txBody>
          <a:bodyPr/>
          <a:lstStyle/>
          <a:p>
            <a:r>
              <a:rPr lang="en-US"/>
              <a:t>Click to edit Master title style</a:t>
            </a:r>
            <a:endParaRPr lang="en-US" dirty="0"/>
          </a:p>
        </p:txBody>
      </p:sp>
    </p:spTree>
    <p:extLst>
      <p:ext uri="{BB962C8B-B14F-4D97-AF65-F5344CB8AC3E}">
        <p14:creationId xmlns:p14="http://schemas.microsoft.com/office/powerpoint/2010/main" val="879545184"/>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2286000" cy="5148072"/>
          </a:xfrm>
          <a:solidFill>
            <a:srgbClr val="061F80"/>
          </a:solidFill>
        </p:spPr>
        <p:txBody>
          <a:bodyPr lIns="219456" tIns="201168" rIns="228600"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2"/>
          <p:cNvSpPr>
            <a:spLocks noGrp="1"/>
          </p:cNvSpPr>
          <p:nvPr>
            <p:ph sz="quarter" idx="13"/>
          </p:nvPr>
        </p:nvSpPr>
        <p:spPr>
          <a:xfrm>
            <a:off x="2286000" y="0"/>
            <a:ext cx="2286000" cy="5148072"/>
          </a:xfrm>
          <a:solidFill>
            <a:srgbClr val="054ADA"/>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3"/>
          <p:cNvSpPr>
            <a:spLocks noGrp="1"/>
          </p:cNvSpPr>
          <p:nvPr>
            <p:ph sz="quarter" idx="14"/>
          </p:nvPr>
        </p:nvSpPr>
        <p:spPr>
          <a:xfrm>
            <a:off x="4572000" y="0"/>
            <a:ext cx="2286000" cy="5148072"/>
          </a:xfrm>
          <a:solidFill>
            <a:schemeClr val="accent2"/>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4"/>
          <p:cNvSpPr>
            <a:spLocks noGrp="1"/>
          </p:cNvSpPr>
          <p:nvPr>
            <p:ph sz="quarter" idx="15"/>
          </p:nvPr>
        </p:nvSpPr>
        <p:spPr>
          <a:xfrm>
            <a:off x="6858000" y="0"/>
            <a:ext cx="2286000" cy="5148072"/>
          </a:xfrm>
          <a:solidFill>
            <a:srgbClr val="6EA6FF"/>
          </a:solidFill>
        </p:spPr>
        <p:txBody>
          <a:bodyPr lIns="219456" tIns="201168" rIns="228600" bIns="228600"/>
          <a:lstStyle>
            <a:lvl1pP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a:t>IBM Research / Doc ID / Month XX, 2020 / © 2020 IBM Corporation</a:t>
            </a:r>
            <a:endParaRPr lang="en-US" dirty="0"/>
          </a:p>
        </p:txBody>
      </p:sp>
      <p:sp>
        <p:nvSpPr>
          <p:cNvPr id="4" name="Slide Number Placeholde"/>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421038120"/>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6" name="Text Placeholder"/>
          <p:cNvSpPr>
            <a:spLocks noGrp="1"/>
          </p:cNvSpPr>
          <p:nvPr>
            <p:ph type="body" sz="quarter" idx="12"/>
          </p:nvPr>
        </p:nvSpPr>
        <p:spPr>
          <a:xfrm>
            <a:off x="219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p:cNvSpPr>
            <a:spLocks noGrp="1"/>
          </p:cNvSpPr>
          <p:nvPr>
            <p:ph sz="quarter" idx="13"/>
          </p:nvPr>
        </p:nvSpPr>
        <p:spPr>
          <a:xfrm>
            <a:off x="2514600" y="1243584"/>
            <a:ext cx="6400800"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IBM Research / Doc ID / Month XX, 2020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254680839"/>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p>
        </p:txBody>
      </p:sp>
      <p:sp>
        <p:nvSpPr>
          <p:cNvPr id="6" name="Text Placeholder"/>
          <p:cNvSpPr>
            <a:spLocks noGrp="1"/>
          </p:cNvSpPr>
          <p:nvPr>
            <p:ph type="body" sz="quarter" idx="12"/>
          </p:nvPr>
        </p:nvSpPr>
        <p:spPr>
          <a:xfrm>
            <a:off x="219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IBM Research / Doc ID / Month XX, 2020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907820360"/>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8" name="Text Placeholder 1"/>
          <p:cNvSpPr>
            <a:spLocks noGrp="1"/>
          </p:cNvSpPr>
          <p:nvPr>
            <p:ph type="body" sz="quarter" idx="13"/>
          </p:nvPr>
        </p:nvSpPr>
        <p:spPr>
          <a:xfrm>
            <a:off x="219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p:cNvSpPr>
            <a:spLocks noGrp="1"/>
          </p:cNvSpPr>
          <p:nvPr>
            <p:ph type="body" sz="quarter" idx="15"/>
          </p:nvPr>
        </p:nvSpPr>
        <p:spPr>
          <a:xfrm>
            <a:off x="2505456" y="1261208"/>
            <a:ext cx="1837944" cy="3234591"/>
          </a:xfrm>
        </p:spPr>
        <p:txBody>
          <a:bodyPr/>
          <a:lstStyle>
            <a:lvl1pPr>
              <a:spcBef>
                <a:spcPts val="300"/>
              </a:spcBef>
              <a:defRPr sz="1000"/>
            </a:lvl1pPr>
            <a:lvl2pPr>
              <a:spcBef>
                <a:spcPts val="300"/>
              </a:spcBef>
              <a:defRPr sz="1000"/>
            </a:lvl2pPr>
            <a:lvl3pPr>
              <a:spcBef>
                <a:spcPts val="300"/>
              </a:spcBef>
              <a:defRPr sz="1000"/>
            </a:lvl3pPr>
            <a:lvl4pPr>
              <a:spcBef>
                <a:spcPts val="300"/>
              </a:spcBef>
              <a:defRPr sz="1000"/>
            </a:lvl4pPr>
            <a:lvl5pPr>
              <a:spcBef>
                <a:spcPts val="300"/>
              </a:spcBef>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p:cNvSpPr>
            <a:spLocks noGrp="1"/>
          </p:cNvSpPr>
          <p:nvPr>
            <p:ph type="pic" sz="quarter" idx="14"/>
          </p:nvPr>
        </p:nvSpPr>
        <p:spPr>
          <a:xfrm>
            <a:off x="4572000" y="0"/>
            <a:ext cx="4572000" cy="5143500"/>
          </a:xfrm>
        </p:spPr>
        <p:txBody>
          <a:bodyPr lIns="91440" tIns="91440" rIns="91440" bIns="91440"/>
          <a:lstStyle/>
          <a:p>
            <a:r>
              <a:rPr lang="en-US"/>
              <a:t>Click icon to add picture</a:t>
            </a:r>
            <a:endParaRPr lang="en-US" dirty="0"/>
          </a:p>
        </p:txBody>
      </p:sp>
      <p:sp>
        <p:nvSpPr>
          <p:cNvPr id="3" name="Footer Placeholder"/>
          <p:cNvSpPr>
            <a:spLocks noGrp="1"/>
          </p:cNvSpPr>
          <p:nvPr>
            <p:ph type="ftr" sz="quarter" idx="10"/>
          </p:nvPr>
        </p:nvSpPr>
        <p:spPr/>
        <p:txBody>
          <a:bodyPr/>
          <a:lstStyle/>
          <a:p>
            <a:r>
              <a:rPr lang="en-US"/>
              <a:t>IBM Research / Doc ID / Month XX, 2020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170910883"/>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p>
        </p:txBody>
      </p:sp>
      <p:sp>
        <p:nvSpPr>
          <p:cNvPr id="6" name="Text Placeholder 1"/>
          <p:cNvSpPr>
            <a:spLocks noGrp="1"/>
          </p:cNvSpPr>
          <p:nvPr>
            <p:ph type="body" sz="quarter" idx="12"/>
          </p:nvPr>
        </p:nvSpPr>
        <p:spPr>
          <a:xfrm>
            <a:off x="219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 2"/>
          <p:cNvSpPr>
            <a:spLocks noGrp="1"/>
          </p:cNvSpPr>
          <p:nvPr>
            <p:ph type="body" sz="quarter" idx="13"/>
          </p:nvPr>
        </p:nvSpPr>
        <p:spPr>
          <a:xfrm>
            <a:off x="2505456" y="1261208"/>
            <a:ext cx="1837944" cy="3234591"/>
          </a:xfrm>
        </p:spPr>
        <p:txBody>
          <a:bodyPr/>
          <a:lstStyle>
            <a:lvl1pPr>
              <a:spcBef>
                <a:spcPts val="300"/>
              </a:spcBef>
              <a:defRPr sz="1000"/>
            </a:lvl1pPr>
            <a:lvl2pPr>
              <a:spcBef>
                <a:spcPts val="300"/>
              </a:spcBef>
              <a:defRPr sz="1000"/>
            </a:lvl2pPr>
            <a:lvl3pPr>
              <a:spcBef>
                <a:spcPts val="300"/>
              </a:spcBef>
              <a:defRPr sz="1000"/>
            </a:lvl3pPr>
            <a:lvl4pPr>
              <a:spcBef>
                <a:spcPts val="300"/>
              </a:spcBef>
              <a:defRPr sz="1000"/>
            </a:lvl4pPr>
            <a:lvl5pPr>
              <a:spcBef>
                <a:spcPts val="300"/>
              </a:spcBef>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p:cNvSpPr>
            <a:spLocks noGrp="1"/>
          </p:cNvSpPr>
          <p:nvPr>
            <p:ph type="body" sz="quarter" idx="14"/>
          </p:nvPr>
        </p:nvSpPr>
        <p:spPr>
          <a:xfrm>
            <a:off x="4773168" y="1216152"/>
            <a:ext cx="4142232" cy="327964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IBM Research / Doc ID / Month XX, 2020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365383943"/>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Text Placeholder"/>
          <p:cNvSpPr>
            <a:spLocks noGrp="1"/>
          </p:cNvSpPr>
          <p:nvPr>
            <p:ph type="body" sz="quarter" idx="12"/>
          </p:nvPr>
        </p:nvSpPr>
        <p:spPr>
          <a:xfrm>
            <a:off x="219456" y="201168"/>
            <a:ext cx="1837944" cy="42946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p:cNvSpPr>
            <a:spLocks noGrp="1"/>
          </p:cNvSpPr>
          <p:nvPr>
            <p:ph type="tbl" sz="quarter" idx="13"/>
          </p:nvPr>
        </p:nvSpPr>
        <p:spPr>
          <a:xfrm>
            <a:off x="2505457" y="201168"/>
            <a:ext cx="6409876" cy="4294632"/>
          </a:xfrm>
        </p:spPr>
        <p:txBody>
          <a:bodyPr lIns="0" tIns="0" rIns="91440" bIns="91440"/>
          <a:lstStyle/>
          <a:p>
            <a:r>
              <a:rPr lang="en-US"/>
              <a:t>Click icon to add table</a:t>
            </a:r>
            <a:endParaRPr lang="en-US" dirty="0"/>
          </a:p>
        </p:txBody>
      </p:sp>
      <p:sp>
        <p:nvSpPr>
          <p:cNvPr id="3" name="Footer Placeholder"/>
          <p:cNvSpPr>
            <a:spLocks noGrp="1"/>
          </p:cNvSpPr>
          <p:nvPr>
            <p:ph type="ftr" sz="quarter" idx="10"/>
          </p:nvPr>
        </p:nvSpPr>
        <p:spPr/>
        <p:txBody>
          <a:bodyPr/>
          <a:lstStyle/>
          <a:p>
            <a:r>
              <a:rPr lang="en-US"/>
              <a:t>IBM Research / Doc ID / Month XX, 2020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10020672"/>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p>
            <a:r>
              <a:rPr lang="en-US"/>
              <a:t>IBM Research / Doc ID / Month XX, 2020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108081330"/>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879239267"/>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33088" cy="804672"/>
          </a:xfrm>
        </p:spPr>
        <p:txBody>
          <a:bodyPr/>
          <a:lstStyle/>
          <a:p>
            <a:r>
              <a:rPr lang="en-US"/>
              <a:t>Click to edit Master title style</a:t>
            </a:r>
            <a:endParaRPr lang="en-US" dirty="0"/>
          </a:p>
        </p:txBody>
      </p:sp>
      <p:sp>
        <p:nvSpPr>
          <p:cNvPr id="8" name="Text Placeholder 1"/>
          <p:cNvSpPr>
            <a:spLocks noGrp="1"/>
          </p:cNvSpPr>
          <p:nvPr>
            <p:ph type="body" sz="quarter" idx="13"/>
          </p:nvPr>
        </p:nvSpPr>
        <p:spPr>
          <a:xfrm>
            <a:off x="219456" y="1261878"/>
            <a:ext cx="4123944" cy="1309877"/>
          </a:xfrm>
        </p:spPr>
        <p:txBody>
          <a:bodyPr/>
          <a:lstStyle>
            <a:lvl1pPr>
              <a:spcBef>
                <a:spcPts val="0"/>
              </a:spcBef>
              <a:defRPr sz="1000"/>
            </a:lvl1pPr>
            <a:lvl2pPr marL="0" indent="0">
              <a:spcBef>
                <a:spcPts val="0"/>
              </a:spcBef>
              <a:buNone/>
              <a:defRPr/>
            </a:lvl2pPr>
            <a:lvl3pPr marL="201590" indent="0">
              <a:buNone/>
              <a:defRPr/>
            </a:lvl3pPr>
            <a:lvl4pPr marL="434928" indent="0">
              <a:buNone/>
              <a:defRPr/>
            </a:lvl4pPr>
            <a:lvl5pPr marL="631757" indent="0">
              <a:buNone/>
              <a:defRPr/>
            </a:lvl5pPr>
          </a:lstStyle>
          <a:p>
            <a:pPr lvl="0"/>
            <a:r>
              <a:rPr lang="en-US"/>
              <a:t>Click to edit Master text styles</a:t>
            </a:r>
          </a:p>
        </p:txBody>
      </p:sp>
      <p:sp>
        <p:nvSpPr>
          <p:cNvPr id="6" name="Text Placeholder 2">
            <a:extLst>
              <a:ext uri="{FF2B5EF4-FFF2-40B4-BE49-F238E27FC236}">
                <a16:creationId xmlns:a16="http://schemas.microsoft.com/office/drawing/2014/main" id="{1B66D531-042B-494C-8702-5C43B76E6584}"/>
              </a:ext>
            </a:extLst>
          </p:cNvPr>
          <p:cNvSpPr>
            <a:spLocks noGrp="1"/>
          </p:cNvSpPr>
          <p:nvPr>
            <p:ph type="body" sz="quarter" idx="14"/>
          </p:nvPr>
        </p:nvSpPr>
        <p:spPr>
          <a:xfrm>
            <a:off x="223663" y="3205698"/>
            <a:ext cx="6405743" cy="1309876"/>
          </a:xfrm>
        </p:spPr>
        <p:txBody>
          <a:bodyPr anchor="b"/>
          <a:lstStyle>
            <a:lvl1pPr>
              <a:spcBef>
                <a:spcPts val="300"/>
              </a:spcBef>
              <a:defRPr sz="600"/>
            </a:lvl1pPr>
            <a:lvl2pPr>
              <a:defRPr sz="600"/>
            </a:lvl2pPr>
            <a:lvl3pPr>
              <a:defRPr sz="600"/>
            </a:lvl3pPr>
            <a:lvl4pPr>
              <a:defRPr sz="600"/>
            </a:lvl4pPr>
            <a:lvl5pPr>
              <a:defRPr sz="600"/>
            </a:lvl5pPr>
          </a:lstStyle>
          <a:p>
            <a:pPr lvl="0"/>
            <a:r>
              <a:rPr lang="en-US"/>
              <a:t>Click to edit Master text styles</a:t>
            </a:r>
          </a:p>
        </p:txBody>
      </p:sp>
      <p:sp>
        <p:nvSpPr>
          <p:cNvPr id="3" name="Footer Placeholder"/>
          <p:cNvSpPr>
            <a:spLocks noGrp="1"/>
          </p:cNvSpPr>
          <p:nvPr>
            <p:ph type="ftr" sz="quarter" idx="10"/>
          </p:nvPr>
        </p:nvSpPr>
        <p:spPr/>
        <p:txBody>
          <a:bodyPr/>
          <a:lstStyle/>
          <a:p>
            <a:r>
              <a:rPr lang="en-US"/>
              <a:t>IBM Research / Doc ID / Month XX, 2020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86691091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x">
  <p:cSld name="title + 1 column">
    <p:bg>
      <p:bgPr>
        <a:solidFill>
          <a:srgbClr val="FFFFFF"/>
        </a:solidFill>
        <a:effectLst/>
      </p:bgPr>
    </p:bg>
    <p:spTree>
      <p:nvGrpSpPr>
        <p:cNvPr id="1" name=""/>
        <p:cNvGrpSpPr/>
        <p:nvPr/>
      </p:nvGrpSpPr>
      <p:grpSpPr>
        <a:xfrm>
          <a:off x="0" y="0"/>
          <a:ext cx="0" cy="0"/>
          <a:chOff x="0" y="0"/>
          <a:chExt cx="0" cy="0"/>
        </a:xfrm>
      </p:grpSpPr>
      <p:sp>
        <p:nvSpPr>
          <p:cNvPr id="272" name="Body Level One…"/>
          <p:cNvSpPr txBox="1">
            <a:spLocks noGrp="1"/>
          </p:cNvSpPr>
          <p:nvPr>
            <p:ph type="body" sz="quarter" idx="1"/>
          </p:nvPr>
        </p:nvSpPr>
        <p:spPr>
          <a:xfrm>
            <a:off x="210311" y="118871"/>
            <a:ext cx="6452471" cy="1219248"/>
          </a:xfrm>
          <a:prstGeom prst="rect">
            <a:avLst/>
          </a:prstGeom>
        </p:spPr>
        <p:txBody>
          <a:bodyPr>
            <a:normAutofit/>
          </a:bodyPr>
          <a:lstStyle>
            <a:lvl1pPr>
              <a:defRPr>
                <a:solidFill>
                  <a:srgbClr val="161616"/>
                </a:solidFill>
              </a:defRPr>
            </a:lvl1pPr>
            <a:lvl2pPr>
              <a:defRPr>
                <a:solidFill>
                  <a:srgbClr val="161616"/>
                </a:solidFill>
              </a:defRPr>
            </a:lvl2pPr>
            <a:lvl3pPr>
              <a:defRPr>
                <a:solidFill>
                  <a:srgbClr val="161616"/>
                </a:solidFill>
              </a:defRPr>
            </a:lvl3pPr>
            <a:lvl4pPr>
              <a:defRPr>
                <a:solidFill>
                  <a:srgbClr val="161616"/>
                </a:solidFill>
              </a:defRPr>
            </a:lvl4pPr>
            <a:lvl5pPr>
              <a:defRPr>
                <a:solidFill>
                  <a:srgbClr val="161616"/>
                </a:solidFill>
              </a:defRPr>
            </a:lvl5pPr>
          </a:lstStyle>
          <a:p>
            <a:r>
              <a:t>Body Level One</a:t>
            </a:r>
          </a:p>
          <a:p>
            <a:pPr lvl="1"/>
            <a:r>
              <a:t>Body Level Two</a:t>
            </a:r>
          </a:p>
          <a:p>
            <a:pPr lvl="2"/>
            <a:r>
              <a:t>Body Level Three</a:t>
            </a:r>
          </a:p>
          <a:p>
            <a:pPr lvl="3"/>
            <a:r>
              <a:t>Body Level Four</a:t>
            </a:r>
          </a:p>
          <a:p>
            <a:pPr lvl="4"/>
            <a:r>
              <a:t>Body Level Five</a:t>
            </a:r>
          </a:p>
        </p:txBody>
      </p:sp>
      <p:sp>
        <p:nvSpPr>
          <p:cNvPr id="273" name="Body Level One…"/>
          <p:cNvSpPr txBox="1">
            <a:spLocks noGrp="1"/>
          </p:cNvSpPr>
          <p:nvPr>
            <p:ph type="body" idx="21"/>
          </p:nvPr>
        </p:nvSpPr>
        <p:spPr>
          <a:xfrm>
            <a:off x="219993" y="1243583"/>
            <a:ext cx="8704014" cy="3224277"/>
          </a:xfrm>
          <a:prstGeom prst="rect">
            <a:avLst/>
          </a:prstGeom>
        </p:spPr>
        <p:txBody>
          <a:bodyPr>
            <a:normAutofit/>
          </a:bodyPr>
          <a:lstStyle/>
          <a:p>
            <a:pPr>
              <a:lnSpc>
                <a:spcPct val="110000"/>
              </a:lnSpc>
              <a:defRPr sz="1400">
                <a:solidFill>
                  <a:srgbClr val="262626"/>
                </a:solidFill>
              </a:defRPr>
            </a:pPr>
            <a:endParaRPr/>
          </a:p>
        </p:txBody>
      </p:sp>
      <p:sp>
        <p:nvSpPr>
          <p:cNvPr id="274" name="Image"/>
          <p:cNvSpPr>
            <a:spLocks noGrp="1"/>
          </p:cNvSpPr>
          <p:nvPr>
            <p:ph type="pic" sz="quarter" idx="22"/>
          </p:nvPr>
        </p:nvSpPr>
        <p:spPr>
          <a:xfrm>
            <a:off x="7799830" y="237742"/>
            <a:ext cx="1115570" cy="158661"/>
          </a:xfrm>
          <a:prstGeom prst="rect">
            <a:avLst/>
          </a:prstGeom>
        </p:spPr>
        <p:txBody>
          <a:bodyPr lIns="91439" tIns="45719" rIns="91439" bIns="45719"/>
          <a:lstStyle/>
          <a:p>
            <a:endParaRPr/>
          </a:p>
        </p:txBody>
      </p:sp>
      <p:sp>
        <p:nvSpPr>
          <p:cNvPr id="275" name="Footer Placeholder"/>
          <p:cNvSpPr txBox="1"/>
          <p:nvPr/>
        </p:nvSpPr>
        <p:spPr>
          <a:xfrm>
            <a:off x="228666" y="4807742"/>
            <a:ext cx="4114735" cy="127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spAutoFit/>
          </a:bodyPr>
          <a:lstStyle>
            <a:lvl1pPr defTabSz="685990">
              <a:lnSpc>
                <a:spcPct val="100000"/>
              </a:lnSpc>
              <a:defRPr sz="600">
                <a:solidFill>
                  <a:srgbClr val="282828"/>
                </a:solidFill>
              </a:defRPr>
            </a:lvl1pPr>
          </a:lstStyle>
          <a:p>
            <a:r>
              <a:t>IBM Quantum / © 2021 IBM Corporation</a:t>
            </a:r>
          </a:p>
        </p:txBody>
      </p:sp>
      <p:sp>
        <p:nvSpPr>
          <p:cNvPr id="276" name="Slide Number"/>
          <p:cNvSpPr txBox="1">
            <a:spLocks noGrp="1"/>
          </p:cNvSpPr>
          <p:nvPr>
            <p:ph type="sldNum" sz="quarter" idx="2"/>
          </p:nvPr>
        </p:nvSpPr>
        <p:spPr>
          <a:xfrm>
            <a:off x="8788332" y="4807743"/>
            <a:ext cx="127001" cy="127001"/>
          </a:xfrm>
          <a:prstGeom prst="rect">
            <a:avLst/>
          </a:prstGeom>
        </p:spPr>
        <p:txBody>
          <a:bodyPr/>
          <a:lstStyle>
            <a:lvl1pPr algn="r">
              <a:defRPr sz="600" i="0">
                <a:solidFill>
                  <a:srgbClr val="262626"/>
                </a:solidFill>
              </a:defRPr>
            </a:lvl1pPr>
          </a:lstStyle>
          <a:p>
            <a:fld id="{86CB4B4D-7CA3-9044-876B-883B54F8677D}" type="slidenum">
              <a:t>‹#›</a:t>
            </a:fld>
            <a:endParaRPr/>
          </a:p>
        </p:txBody>
      </p:sp>
    </p:spTree>
  </p:cSld>
  <p:clrMapOvr>
    <a:masterClrMapping/>
  </p:clrMapOvr>
  <p:transition spd="med"/>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ibm sign-off">
    <p:spTree>
      <p:nvGrpSpPr>
        <p:cNvPr id="1" name=""/>
        <p:cNvGrpSpPr/>
        <p:nvPr/>
      </p:nvGrpSpPr>
      <p:grpSpPr>
        <a:xfrm>
          <a:off x="0" y="0"/>
          <a:ext cx="0" cy="0"/>
          <a:chOff x="0" y="0"/>
          <a:chExt cx="0" cy="0"/>
        </a:xfrm>
      </p:grpSpPr>
      <p:pic>
        <p:nvPicPr>
          <p:cNvPr id="6" name="Picture" descr="IBM 8-bar logo"/>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3925959" y="2315622"/>
            <a:ext cx="1292095" cy="512269"/>
          </a:xfrm>
          <a:prstGeom prst="rect">
            <a:avLst/>
          </a:prstGeom>
        </p:spPr>
      </p:pic>
      <p:sp>
        <p:nvSpPr>
          <p:cNvPr id="3" name="Footer Placeholder"/>
          <p:cNvSpPr>
            <a:spLocks noGrp="1"/>
          </p:cNvSpPr>
          <p:nvPr>
            <p:ph type="ftr" sz="quarter" idx="10"/>
          </p:nvPr>
        </p:nvSpPr>
        <p:spPr/>
        <p:txBody>
          <a:bodyPr/>
          <a:lstStyle/>
          <a:p>
            <a:r>
              <a:rPr lang="en-US"/>
              <a:t>IBM Research / Doc ID / Month XX, 2020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87087158"/>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IBM Research AI / IBM Q / © 2017 IBM Corporation</a:t>
            </a:r>
          </a:p>
        </p:txBody>
      </p:sp>
      <p:sp>
        <p:nvSpPr>
          <p:cNvPr id="6" name="Text Placeholder 5"/>
          <p:cNvSpPr>
            <a:spLocks noGrp="1"/>
          </p:cNvSpPr>
          <p:nvPr>
            <p:ph type="body" sz="quarter" idx="12"/>
          </p:nvPr>
        </p:nvSpPr>
        <p:spPr>
          <a:xfrm>
            <a:off x="4800600" y="1093477"/>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76"/>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7"/>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77"/>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77"/>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64066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2.xml><?xml version="1.0" encoding="utf-8"?>
<p:sldLayout xmlns:a="http://schemas.openxmlformats.org/drawingml/2006/main" xmlns:r="http://schemas.openxmlformats.org/officeDocument/2006/relationships" xmlns:p="http://schemas.openxmlformats.org/presentationml/2006/main" userDrawn="1">
  <p:cSld name="12_divid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855447074"/>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userDrawn="1">
  <p:cSld name="11_divider">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8DBC701-5D53-5E4C-9121-300A68B24806}"/>
              </a:ext>
            </a:extLst>
          </p:cNvPr>
          <p:cNvSpPr>
            <a:spLocks noGrp="1"/>
          </p:cNvSpPr>
          <p:nvPr>
            <p:ph type="body" sz="quarter" idx="10" hasCustomPrompt="1"/>
          </p:nvPr>
        </p:nvSpPr>
        <p:spPr>
          <a:xfrm>
            <a:off x="238125" y="238128"/>
            <a:ext cx="8667750" cy="1262063"/>
          </a:xfrm>
          <a:prstGeom prst="rect">
            <a:avLst/>
          </a:prstGeom>
        </p:spPr>
        <p:txBody>
          <a:bodyPr lIns="0" tIns="0" rIns="0" bIns="0"/>
          <a:lstStyle>
            <a:lvl1pPr>
              <a:defRPr sz="2250"/>
            </a:lvl1pPr>
          </a:lstStyle>
          <a:p>
            <a:pPr lvl="0"/>
            <a:r>
              <a:rPr lang="en-US" dirty="0"/>
              <a:t>Headline</a:t>
            </a:r>
          </a:p>
        </p:txBody>
      </p:sp>
    </p:spTree>
    <p:extLst>
      <p:ext uri="{BB962C8B-B14F-4D97-AF65-F5344CB8AC3E}">
        <p14:creationId xmlns:p14="http://schemas.microsoft.com/office/powerpoint/2010/main" val="1220780079"/>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userDrawn="1">
  <p:cSld name="No body content/rule">
    <p:spTree>
      <p:nvGrpSpPr>
        <p:cNvPr id="1" name=""/>
        <p:cNvGrpSpPr/>
        <p:nvPr/>
      </p:nvGrpSpPr>
      <p:grpSpPr>
        <a:xfrm>
          <a:off x="0" y="0"/>
          <a:ext cx="0" cy="0"/>
          <a:chOff x="0" y="0"/>
          <a:chExt cx="0" cy="0"/>
        </a:xfrm>
      </p:grpSpPr>
      <p:sp>
        <p:nvSpPr>
          <p:cNvPr id="6" name="Slide Number Placeholder 7">
            <a:extLst>
              <a:ext uri="{FF2B5EF4-FFF2-40B4-BE49-F238E27FC236}">
                <a16:creationId xmlns:a16="http://schemas.microsoft.com/office/drawing/2014/main" id="{AA54FF09-A12E-824C-9CB6-069A38A54668}"/>
              </a:ext>
            </a:extLst>
          </p:cNvPr>
          <p:cNvSpPr>
            <a:spLocks noGrp="1"/>
          </p:cNvSpPr>
          <p:nvPr>
            <p:ph type="sldNum" sz="quarter" idx="4"/>
          </p:nvPr>
        </p:nvSpPr>
        <p:spPr>
          <a:xfrm>
            <a:off x="8533074" y="4941858"/>
            <a:ext cx="372802" cy="130204"/>
          </a:xfrm>
          <a:prstGeom prst="rect">
            <a:avLst/>
          </a:prstGeom>
        </p:spPr>
        <p:txBody>
          <a:bodyPr vert="horz" lIns="0" tIns="0" rIns="0" bIns="0" rtlCol="0" anchor="ctr"/>
          <a:lstStyle>
            <a:lvl1pPr algn="r">
              <a:defRPr sz="500">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567748963"/>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userDrawn="1">
  <p:cSld name="Cover logo_black">
    <p:bg>
      <p:bgPr>
        <a:solidFill>
          <a:schemeClr val="tx1"/>
        </a:solidFill>
        <a:effectLst/>
      </p:bgPr>
    </p:bg>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2FDA85CA-B5B1-2148-81B4-F1527A4C03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267821" y="1213404"/>
            <a:ext cx="2608365" cy="2716699"/>
          </a:xfrm>
          <a:prstGeom prst="rect">
            <a:avLst/>
          </a:prstGeom>
        </p:spPr>
      </p:pic>
    </p:spTree>
    <p:extLst>
      <p:ext uri="{BB962C8B-B14F-4D97-AF65-F5344CB8AC3E}">
        <p14:creationId xmlns:p14="http://schemas.microsoft.com/office/powerpoint/2010/main" val="3606050596"/>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userDrawn="1">
  <p:cSld name="Header + Text/Media full half right">
    <p:bg>
      <p:bgPr>
        <a:solidFill>
          <a:schemeClr val="bg1"/>
        </a:solidFill>
        <a:effectLst/>
      </p:bgPr>
    </p:bg>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230400" y="241201"/>
            <a:ext cx="4227300" cy="984350"/>
          </a:xfrm>
        </p:spPr>
        <p:txBody>
          <a:bodyPr/>
          <a:lstStyle>
            <a:lvl1pPr>
              <a:defRPr sz="2798" b="0" i="0">
                <a:latin typeface="IBM Plex Sans Light" panose="020B0403050203000203" pitchFamily="34" charset="0"/>
              </a:defRPr>
            </a:lvl1pPr>
          </a:lstStyle>
          <a:p>
            <a:r>
              <a:rPr lang="en-US" noProof="0"/>
              <a:t>Click to add header here</a:t>
            </a:r>
          </a:p>
        </p:txBody>
      </p:sp>
      <p:sp>
        <p:nvSpPr>
          <p:cNvPr id="6" name="Content Placeholder">
            <a:extLst>
              <a:ext uri="{FF2B5EF4-FFF2-40B4-BE49-F238E27FC236}">
                <a16:creationId xmlns:a16="http://schemas.microsoft.com/office/drawing/2014/main" id="{62EAB926-EDA2-0247-8CBF-3F26E24005A7}"/>
              </a:ext>
            </a:extLst>
          </p:cNvPr>
          <p:cNvSpPr>
            <a:spLocks noGrp="1"/>
          </p:cNvSpPr>
          <p:nvPr>
            <p:ph sz="quarter" idx="14" hasCustomPrompt="1"/>
          </p:nvPr>
        </p:nvSpPr>
        <p:spPr>
          <a:xfrm>
            <a:off x="4683127" y="5"/>
            <a:ext cx="4464050" cy="5143499"/>
          </a:xfrm>
          <a:solidFill>
            <a:schemeClr val="bg1"/>
          </a:solidFill>
        </p:spPr>
        <p:txBody>
          <a:bodyPr lIns="216000" tIns="216000" rIns="1080000" bIns="216000"/>
          <a:lstStyle>
            <a:lvl1pPr marL="0" indent="0">
              <a:buNone/>
              <a:defRPr sz="1199" b="0" i="0">
                <a:latin typeface="IBM Plex Sans" panose="020B0503050203000203" pitchFamily="34" charset="0"/>
              </a:defRPr>
            </a:lvl1pPr>
          </a:lstStyle>
          <a:p>
            <a:pPr lvl="0"/>
            <a:r>
              <a:rPr lang="en-US" noProof="0" dirty="0"/>
              <a:t>Click to add media, tables or text</a:t>
            </a:r>
          </a:p>
        </p:txBody>
      </p:sp>
      <p:sp>
        <p:nvSpPr>
          <p:cNvPr id="7" name="Content Placeholder 6">
            <a:extLst>
              <a:ext uri="{FF2B5EF4-FFF2-40B4-BE49-F238E27FC236}">
                <a16:creationId xmlns:a16="http://schemas.microsoft.com/office/drawing/2014/main" id="{08E2BDF3-7173-2F46-8CED-7077C5167619}"/>
              </a:ext>
            </a:extLst>
          </p:cNvPr>
          <p:cNvSpPr>
            <a:spLocks noGrp="1"/>
          </p:cNvSpPr>
          <p:nvPr>
            <p:ph sz="quarter" idx="15" hasCustomPrompt="1"/>
          </p:nvPr>
        </p:nvSpPr>
        <p:spPr>
          <a:xfrm>
            <a:off x="230400" y="1454155"/>
            <a:ext cx="4227300" cy="3452993"/>
          </a:xfrm>
        </p:spPr>
        <p:txBody>
          <a:bodyPr rIns="871200"/>
          <a:lstStyle>
            <a:lvl1pPr marL="0" indent="0">
              <a:buNone/>
              <a:defRPr sz="1199"/>
            </a:lvl1pPr>
          </a:lstStyle>
          <a:p>
            <a:pPr lvl="0"/>
            <a:r>
              <a:rPr lang="en-US" noProof="0" dirty="0"/>
              <a:t>Click to add media, tables or text</a:t>
            </a:r>
          </a:p>
        </p:txBody>
      </p:sp>
    </p:spTree>
    <p:extLst>
      <p:ext uri="{BB962C8B-B14F-4D97-AF65-F5344CB8AC3E}">
        <p14:creationId xmlns:p14="http://schemas.microsoft.com/office/powerpoint/2010/main" val="3232773020"/>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userDrawn="1">
  <p:cSld name="2_Header + Four-up">
    <p:bg>
      <p:bgPr>
        <a:solidFill>
          <a:schemeClr val="bg1"/>
        </a:solidFill>
        <a:effectLst/>
      </p:bgPr>
    </p:bg>
    <p:spTree>
      <p:nvGrpSpPr>
        <p:cNvPr id="1" name=""/>
        <p:cNvGrpSpPr/>
        <p:nvPr/>
      </p:nvGrpSpPr>
      <p:grpSpPr>
        <a:xfrm>
          <a:off x="0" y="0"/>
          <a:ext cx="0" cy="0"/>
          <a:chOff x="0" y="0"/>
          <a:chExt cx="0" cy="0"/>
        </a:xfrm>
      </p:grpSpPr>
      <p:cxnSp>
        <p:nvCxnSpPr>
          <p:cNvPr id="28" name="Straight Connector 27">
            <a:extLst>
              <a:ext uri="{FF2B5EF4-FFF2-40B4-BE49-F238E27FC236}">
                <a16:creationId xmlns:a16="http://schemas.microsoft.com/office/drawing/2014/main" id="{3D225F81-5EF2-204D-A80D-7E78C0D4AEB5}"/>
              </a:ext>
            </a:extLst>
          </p:cNvPr>
          <p:cNvCxnSpPr/>
          <p:nvPr userDrawn="1"/>
        </p:nvCxnSpPr>
        <p:spPr bwMode="auto">
          <a:xfrm flipV="1">
            <a:off x="8716497" y="231811"/>
            <a:ext cx="0" cy="180000"/>
          </a:xfrm>
          <a:prstGeom prst="line">
            <a:avLst/>
          </a:prstGeom>
          <a:ln w="9525">
            <a:solidFill>
              <a:srgbClr val="AB2457"/>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46505434-D6DF-5B47-A0BD-D80FB059D557}"/>
              </a:ext>
            </a:extLst>
          </p:cNvPr>
          <p:cNvCxnSpPr/>
          <p:nvPr userDrawn="1"/>
        </p:nvCxnSpPr>
        <p:spPr bwMode="auto">
          <a:xfrm flipV="1">
            <a:off x="230332" y="231811"/>
            <a:ext cx="0" cy="180000"/>
          </a:xfrm>
          <a:prstGeom prst="line">
            <a:avLst/>
          </a:prstGeom>
          <a:ln w="9525">
            <a:solidFill>
              <a:srgbClr val="BE2FA8"/>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CBE803FC-53E7-4145-B9AD-55E8153D7C18}"/>
              </a:ext>
            </a:extLst>
          </p:cNvPr>
          <p:cNvCxnSpPr/>
          <p:nvPr userDrawn="1"/>
        </p:nvCxnSpPr>
        <p:spPr bwMode="auto">
          <a:xfrm flipV="1">
            <a:off x="2346019" y="231811"/>
            <a:ext cx="0" cy="180000"/>
          </a:xfrm>
          <a:prstGeom prst="line">
            <a:avLst/>
          </a:prstGeom>
          <a:ln w="9525">
            <a:solidFill>
              <a:srgbClr val="B62B8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1" name="Straight Connector 30">
            <a:extLst>
              <a:ext uri="{FF2B5EF4-FFF2-40B4-BE49-F238E27FC236}">
                <a16:creationId xmlns:a16="http://schemas.microsoft.com/office/drawing/2014/main" id="{7A59E687-1E78-ED41-A756-C0DA53B9EF46}"/>
              </a:ext>
            </a:extLst>
          </p:cNvPr>
          <p:cNvCxnSpPr/>
          <p:nvPr userDrawn="1"/>
        </p:nvCxnSpPr>
        <p:spPr bwMode="auto">
          <a:xfrm flipV="1">
            <a:off x="4572519" y="231811"/>
            <a:ext cx="0" cy="180000"/>
          </a:xfrm>
          <a:prstGeom prst="line">
            <a:avLst/>
          </a:prstGeom>
          <a:ln w="9525">
            <a:solidFill>
              <a:srgbClr val="B12870"/>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2" name="Straight Connector 31">
            <a:extLst>
              <a:ext uri="{FF2B5EF4-FFF2-40B4-BE49-F238E27FC236}">
                <a16:creationId xmlns:a16="http://schemas.microsoft.com/office/drawing/2014/main" id="{1041C9E3-87A5-8049-B3FD-F4D3B2AAB0B8}"/>
              </a:ext>
            </a:extLst>
          </p:cNvPr>
          <p:cNvCxnSpPr/>
          <p:nvPr userDrawn="1"/>
        </p:nvCxnSpPr>
        <p:spPr bwMode="auto">
          <a:xfrm flipV="1">
            <a:off x="6806470" y="231811"/>
            <a:ext cx="0" cy="180000"/>
          </a:xfrm>
          <a:prstGeom prst="line">
            <a:avLst/>
          </a:prstGeom>
          <a:ln w="9525">
            <a:solidFill>
              <a:srgbClr val="AB2457"/>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33" name="Text Placeholder 2">
            <a:extLst>
              <a:ext uri="{FF2B5EF4-FFF2-40B4-BE49-F238E27FC236}">
                <a16:creationId xmlns:a16="http://schemas.microsoft.com/office/drawing/2014/main" id="{DA49DFF8-92AC-B94C-A2E9-A180B68D18F2}"/>
              </a:ext>
            </a:extLst>
          </p:cNvPr>
          <p:cNvSpPr>
            <a:spLocks noGrp="1"/>
          </p:cNvSpPr>
          <p:nvPr>
            <p:ph type="body" sz="quarter" idx="15" hasCustomPrompt="1"/>
          </p:nvPr>
        </p:nvSpPr>
        <p:spPr>
          <a:xfrm>
            <a:off x="352808" y="271489"/>
            <a:ext cx="1876049" cy="92305"/>
          </a:xfrm>
        </p:spPr>
        <p:txBody>
          <a:bodyPr wrap="square" anchor="t">
            <a:spAutoFit/>
          </a:bodyPr>
          <a:lstStyle>
            <a:lvl1pPr marL="0" indent="0">
              <a:lnSpc>
                <a:spcPct val="100000"/>
              </a:lnSpc>
              <a:buNone/>
              <a:defRPr sz="600" b="0" i="0">
                <a:solidFill>
                  <a:srgbClr val="BE2FA8"/>
                </a:solidFill>
                <a:latin typeface="IBM Plex Sans" panose="020B0503050203000203" pitchFamily="34" charset="0"/>
              </a:defRPr>
            </a:lvl1pPr>
          </a:lstStyle>
          <a:p>
            <a:pPr lvl="0"/>
            <a:r>
              <a:rPr lang="de-DE" dirty="0">
                <a:effectLst/>
              </a:rPr>
              <a:t>MIT-IBM Watson AI Lab</a:t>
            </a:r>
            <a:endParaRPr lang="en-US" noProof="0" dirty="0"/>
          </a:p>
        </p:txBody>
      </p:sp>
      <p:sp>
        <p:nvSpPr>
          <p:cNvPr id="34" name="Text Placeholder 2">
            <a:extLst>
              <a:ext uri="{FF2B5EF4-FFF2-40B4-BE49-F238E27FC236}">
                <a16:creationId xmlns:a16="http://schemas.microsoft.com/office/drawing/2014/main" id="{B6E82585-6A64-6540-90A2-C3D8B94FF4F4}"/>
              </a:ext>
            </a:extLst>
          </p:cNvPr>
          <p:cNvSpPr>
            <a:spLocks noGrp="1"/>
          </p:cNvSpPr>
          <p:nvPr>
            <p:ph type="body" sz="quarter" idx="20" hasCustomPrompt="1"/>
          </p:nvPr>
        </p:nvSpPr>
        <p:spPr>
          <a:xfrm>
            <a:off x="2468608" y="271488"/>
            <a:ext cx="1990760" cy="92305"/>
          </a:xfrm>
        </p:spPr>
        <p:txBody>
          <a:bodyPr wrap="square" anchor="t">
            <a:spAutoFit/>
          </a:bodyPr>
          <a:lstStyle>
            <a:lvl1pPr marL="0" indent="0">
              <a:lnSpc>
                <a:spcPct val="100000"/>
              </a:lnSpc>
              <a:buNone/>
              <a:defRPr sz="600" b="0" i="0">
                <a:solidFill>
                  <a:srgbClr val="B62B86"/>
                </a:solidFill>
                <a:latin typeface="IBM Plex Sans" panose="020B0503050203000203" pitchFamily="34" charset="0"/>
              </a:defRPr>
            </a:lvl1pPr>
          </a:lstStyle>
          <a:p>
            <a:pPr lvl="0"/>
            <a:r>
              <a:rPr lang="en-US" noProof="0" dirty="0"/>
              <a:t>Presentation Template</a:t>
            </a:r>
          </a:p>
        </p:txBody>
      </p:sp>
      <p:sp>
        <p:nvSpPr>
          <p:cNvPr id="35" name="Text Placeholder 2">
            <a:extLst>
              <a:ext uri="{FF2B5EF4-FFF2-40B4-BE49-F238E27FC236}">
                <a16:creationId xmlns:a16="http://schemas.microsoft.com/office/drawing/2014/main" id="{E9B4C870-A7FA-AE41-BB97-50515EEEDE32}"/>
              </a:ext>
            </a:extLst>
          </p:cNvPr>
          <p:cNvSpPr>
            <a:spLocks noGrp="1"/>
          </p:cNvSpPr>
          <p:nvPr>
            <p:ph type="body" sz="quarter" idx="21" hasCustomPrompt="1"/>
          </p:nvPr>
        </p:nvSpPr>
        <p:spPr>
          <a:xfrm>
            <a:off x="6925549" y="271487"/>
            <a:ext cx="1631652" cy="92305"/>
          </a:xfrm>
        </p:spPr>
        <p:txBody>
          <a:bodyPr wrap="square" anchor="t">
            <a:spAutoFit/>
          </a:bodyPr>
          <a:lstStyle>
            <a:lvl1pPr marL="0" indent="0">
              <a:lnSpc>
                <a:spcPct val="100000"/>
              </a:lnSpc>
              <a:buNone/>
              <a:defRPr sz="600" b="0" i="0">
                <a:solidFill>
                  <a:srgbClr val="B12870"/>
                </a:solidFill>
                <a:latin typeface="IBM Plex Sans" panose="020B0503050203000203" pitchFamily="34" charset="0"/>
              </a:defRPr>
            </a:lvl1pPr>
          </a:lstStyle>
          <a:p>
            <a:pPr lvl="0"/>
            <a:r>
              <a:rPr lang="en-US" noProof="0" dirty="0"/>
              <a:t>2020</a:t>
            </a:r>
          </a:p>
        </p:txBody>
      </p:sp>
      <p:sp>
        <p:nvSpPr>
          <p:cNvPr id="36" name="Slide Number Placeholder 1">
            <a:extLst>
              <a:ext uri="{FF2B5EF4-FFF2-40B4-BE49-F238E27FC236}">
                <a16:creationId xmlns:a16="http://schemas.microsoft.com/office/drawing/2014/main" id="{B7E94D9E-B231-7049-8867-64238128C7CF}"/>
              </a:ext>
            </a:extLst>
          </p:cNvPr>
          <p:cNvSpPr txBox="1">
            <a:spLocks/>
          </p:cNvSpPr>
          <p:nvPr userDrawn="1"/>
        </p:nvSpPr>
        <p:spPr>
          <a:xfrm>
            <a:off x="8718165" y="232815"/>
            <a:ext cx="195655" cy="171683"/>
          </a:xfrm>
          <a:prstGeom prst="rect">
            <a:avLst/>
          </a:prstGeom>
        </p:spPr>
        <p:txBody>
          <a:bodyPr vert="horz" lIns="0" tIns="0" rIns="0" bIns="0" rtlCol="0" anchor="ctr"/>
          <a:lstStyle>
            <a:defPPr>
              <a:defRPr lang="en-US"/>
            </a:defPPr>
            <a:lvl1pPr marL="0" algn="r" defTabSz="685983" rtl="0" eaLnBrk="1" latinLnBrk="0" hangingPunct="1">
              <a:defRPr sz="600" b="0" i="0" kern="1200">
                <a:solidFill>
                  <a:schemeClr val="accent1"/>
                </a:solidFill>
                <a:latin typeface="IBM Plex Sans" panose="020B0503050203000203" pitchFamily="34" charset="0"/>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fld id="{6FF28302-7426-1140-957E-DB5FD8552A50}" type="slidenum">
              <a:rPr lang="en-US" sz="600" smtClean="0"/>
              <a:pPr/>
              <a:t>‹#›</a:t>
            </a:fld>
            <a:endParaRPr lang="en-US" sz="600"/>
          </a:p>
        </p:txBody>
      </p:sp>
    </p:spTree>
    <p:extLst>
      <p:ext uri="{BB962C8B-B14F-4D97-AF65-F5344CB8AC3E}">
        <p14:creationId xmlns:p14="http://schemas.microsoft.com/office/powerpoint/2010/main" val="4227973083"/>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userDrawn="1">
  <p:cSld name="Header + Media inset">
    <p:bg>
      <p:bgPr>
        <a:solidFill>
          <a:schemeClr val="bg1"/>
        </a:solidFill>
        <a:effectLst/>
      </p:bgPr>
    </p:bg>
    <p:spTree>
      <p:nvGrpSpPr>
        <p:cNvPr id="1" name=""/>
        <p:cNvGrpSpPr/>
        <p:nvPr/>
      </p:nvGrpSpPr>
      <p:grpSpPr>
        <a:xfrm>
          <a:off x="0" y="0"/>
          <a:ext cx="0" cy="0"/>
          <a:chOff x="0" y="0"/>
          <a:chExt cx="0" cy="0"/>
        </a:xfrm>
      </p:grpSpPr>
      <p:sp>
        <p:nvSpPr>
          <p:cNvPr id="28" name="Title">
            <a:extLst>
              <a:ext uri="{FF2B5EF4-FFF2-40B4-BE49-F238E27FC236}">
                <a16:creationId xmlns:a16="http://schemas.microsoft.com/office/drawing/2014/main" id="{76E4184B-DF7B-AF4B-8EF6-A10521C0BE35}"/>
              </a:ext>
            </a:extLst>
          </p:cNvPr>
          <p:cNvSpPr>
            <a:spLocks noGrp="1"/>
          </p:cNvSpPr>
          <p:nvPr>
            <p:ph type="title" hasCustomPrompt="1"/>
          </p:nvPr>
        </p:nvSpPr>
        <p:spPr>
          <a:xfrm>
            <a:off x="230404" y="617539"/>
            <a:ext cx="6452967" cy="836612"/>
          </a:xfrm>
        </p:spPr>
        <p:txBody>
          <a:bodyPr/>
          <a:lstStyle>
            <a:lvl1pPr>
              <a:defRPr sz="2398" b="0" i="0">
                <a:latin typeface="IBM Plex Sans Light" panose="020B0403050203000203" pitchFamily="34" charset="0"/>
              </a:defRPr>
            </a:lvl1pPr>
          </a:lstStyle>
          <a:p>
            <a:r>
              <a:rPr lang="en-US" noProof="0"/>
              <a:t>Click to add header here</a:t>
            </a:r>
          </a:p>
        </p:txBody>
      </p:sp>
      <p:sp>
        <p:nvSpPr>
          <p:cNvPr id="4" name="Content Placeholder 3">
            <a:extLst>
              <a:ext uri="{FF2B5EF4-FFF2-40B4-BE49-F238E27FC236}">
                <a16:creationId xmlns:a16="http://schemas.microsoft.com/office/drawing/2014/main" id="{5F0FF9F4-3B76-934D-9720-E5C97A0EA86A}"/>
              </a:ext>
            </a:extLst>
          </p:cNvPr>
          <p:cNvSpPr>
            <a:spLocks noGrp="1"/>
          </p:cNvSpPr>
          <p:nvPr>
            <p:ph sz="quarter" idx="16" hasCustomPrompt="1"/>
          </p:nvPr>
        </p:nvSpPr>
        <p:spPr>
          <a:xfrm>
            <a:off x="230401" y="1830491"/>
            <a:ext cx="8683412" cy="3080200"/>
          </a:xfrm>
        </p:spPr>
        <p:txBody>
          <a:bodyPr rIns="5461200"/>
          <a:lstStyle>
            <a:lvl1pPr marL="0" indent="0">
              <a:buNone/>
              <a:defRPr sz="1199"/>
            </a:lvl1pPr>
          </a:lstStyle>
          <a:p>
            <a:pPr lvl="0"/>
            <a:r>
              <a:rPr lang="en-US" noProof="0" dirty="0"/>
              <a:t>Click to add media, tables or text</a:t>
            </a:r>
          </a:p>
        </p:txBody>
      </p:sp>
      <p:cxnSp>
        <p:nvCxnSpPr>
          <p:cNvPr id="22" name="Straight Connector 21">
            <a:extLst>
              <a:ext uri="{FF2B5EF4-FFF2-40B4-BE49-F238E27FC236}">
                <a16:creationId xmlns:a16="http://schemas.microsoft.com/office/drawing/2014/main" id="{7C1EE733-5C11-9248-B4AD-D0368498CD45}"/>
              </a:ext>
            </a:extLst>
          </p:cNvPr>
          <p:cNvCxnSpPr/>
          <p:nvPr userDrawn="1"/>
        </p:nvCxnSpPr>
        <p:spPr bwMode="auto">
          <a:xfrm flipV="1">
            <a:off x="8716497" y="231811"/>
            <a:ext cx="0" cy="180000"/>
          </a:xfrm>
          <a:prstGeom prst="line">
            <a:avLst/>
          </a:prstGeom>
          <a:ln w="9525">
            <a:solidFill>
              <a:srgbClr val="AB2457"/>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0583C9C3-1BE4-DE40-B43E-3F1A1B05AF2C}"/>
              </a:ext>
            </a:extLst>
          </p:cNvPr>
          <p:cNvCxnSpPr/>
          <p:nvPr userDrawn="1"/>
        </p:nvCxnSpPr>
        <p:spPr bwMode="auto">
          <a:xfrm flipV="1">
            <a:off x="230332" y="231811"/>
            <a:ext cx="0" cy="180000"/>
          </a:xfrm>
          <a:prstGeom prst="line">
            <a:avLst/>
          </a:prstGeom>
          <a:ln w="9525">
            <a:solidFill>
              <a:srgbClr val="BE2FA8"/>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64AF1783-29FE-A540-9E8A-6B8F20568EA7}"/>
              </a:ext>
            </a:extLst>
          </p:cNvPr>
          <p:cNvCxnSpPr/>
          <p:nvPr userDrawn="1"/>
        </p:nvCxnSpPr>
        <p:spPr bwMode="auto">
          <a:xfrm flipV="1">
            <a:off x="2346019" y="231811"/>
            <a:ext cx="0" cy="180000"/>
          </a:xfrm>
          <a:prstGeom prst="line">
            <a:avLst/>
          </a:prstGeom>
          <a:ln w="9525">
            <a:solidFill>
              <a:srgbClr val="B62B8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9D81CB1A-5358-7947-A763-6422F030E635}"/>
              </a:ext>
            </a:extLst>
          </p:cNvPr>
          <p:cNvCxnSpPr/>
          <p:nvPr userDrawn="1"/>
        </p:nvCxnSpPr>
        <p:spPr bwMode="auto">
          <a:xfrm flipV="1">
            <a:off x="4572519" y="231811"/>
            <a:ext cx="0" cy="180000"/>
          </a:xfrm>
          <a:prstGeom prst="line">
            <a:avLst/>
          </a:prstGeom>
          <a:ln w="9525">
            <a:solidFill>
              <a:srgbClr val="B12870"/>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D03C0034-16E4-364B-B93C-E58CB3B0A7A8}"/>
              </a:ext>
            </a:extLst>
          </p:cNvPr>
          <p:cNvCxnSpPr/>
          <p:nvPr userDrawn="1"/>
        </p:nvCxnSpPr>
        <p:spPr bwMode="auto">
          <a:xfrm flipV="1">
            <a:off x="6806470" y="231811"/>
            <a:ext cx="0" cy="180000"/>
          </a:xfrm>
          <a:prstGeom prst="line">
            <a:avLst/>
          </a:prstGeom>
          <a:ln w="9525">
            <a:solidFill>
              <a:srgbClr val="AB2457"/>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27" name="Text Placeholder 2">
            <a:extLst>
              <a:ext uri="{FF2B5EF4-FFF2-40B4-BE49-F238E27FC236}">
                <a16:creationId xmlns:a16="http://schemas.microsoft.com/office/drawing/2014/main" id="{A7D61A9C-6374-5E4E-A9C9-D897113D372D}"/>
              </a:ext>
            </a:extLst>
          </p:cNvPr>
          <p:cNvSpPr>
            <a:spLocks noGrp="1"/>
          </p:cNvSpPr>
          <p:nvPr>
            <p:ph type="body" sz="quarter" idx="15" hasCustomPrompt="1"/>
          </p:nvPr>
        </p:nvSpPr>
        <p:spPr>
          <a:xfrm>
            <a:off x="352807" y="271488"/>
            <a:ext cx="1876049" cy="92333"/>
          </a:xfrm>
        </p:spPr>
        <p:txBody>
          <a:bodyPr wrap="square" anchor="t">
            <a:spAutoFit/>
          </a:bodyPr>
          <a:lstStyle>
            <a:lvl1pPr marL="0" indent="0">
              <a:lnSpc>
                <a:spcPct val="100000"/>
              </a:lnSpc>
              <a:buNone/>
              <a:defRPr sz="600" b="0" i="0">
                <a:solidFill>
                  <a:srgbClr val="BE2FA8"/>
                </a:solidFill>
                <a:latin typeface="IBM Plex Sans" panose="020B0503050203000203" pitchFamily="34" charset="0"/>
              </a:defRPr>
            </a:lvl1pPr>
          </a:lstStyle>
          <a:p>
            <a:pPr lvl="0"/>
            <a:r>
              <a:rPr lang="de-DE" dirty="0">
                <a:effectLst/>
              </a:rPr>
              <a:t>MIT-IBM Watson AI Lab</a:t>
            </a:r>
            <a:endParaRPr lang="en-US" noProof="0" dirty="0"/>
          </a:p>
        </p:txBody>
      </p:sp>
      <p:sp>
        <p:nvSpPr>
          <p:cNvPr id="29" name="Text Placeholder 2">
            <a:extLst>
              <a:ext uri="{FF2B5EF4-FFF2-40B4-BE49-F238E27FC236}">
                <a16:creationId xmlns:a16="http://schemas.microsoft.com/office/drawing/2014/main" id="{2D40F775-2809-024A-BA6A-D2FF1BE6A825}"/>
              </a:ext>
            </a:extLst>
          </p:cNvPr>
          <p:cNvSpPr>
            <a:spLocks noGrp="1"/>
          </p:cNvSpPr>
          <p:nvPr>
            <p:ph type="body" sz="quarter" idx="17" hasCustomPrompt="1"/>
          </p:nvPr>
        </p:nvSpPr>
        <p:spPr>
          <a:xfrm>
            <a:off x="2468608" y="271487"/>
            <a:ext cx="1990760" cy="92333"/>
          </a:xfrm>
        </p:spPr>
        <p:txBody>
          <a:bodyPr wrap="square" anchor="t">
            <a:spAutoFit/>
          </a:bodyPr>
          <a:lstStyle>
            <a:lvl1pPr marL="0" indent="0">
              <a:lnSpc>
                <a:spcPct val="100000"/>
              </a:lnSpc>
              <a:buNone/>
              <a:defRPr sz="600" b="0" i="0">
                <a:solidFill>
                  <a:srgbClr val="B62B86"/>
                </a:solidFill>
                <a:latin typeface="IBM Plex Sans" panose="020B0503050203000203" pitchFamily="34" charset="0"/>
              </a:defRPr>
            </a:lvl1pPr>
          </a:lstStyle>
          <a:p>
            <a:pPr lvl="0"/>
            <a:r>
              <a:rPr lang="en-US" noProof="0" dirty="0"/>
              <a:t>Presentation Template</a:t>
            </a:r>
          </a:p>
        </p:txBody>
      </p:sp>
      <p:sp>
        <p:nvSpPr>
          <p:cNvPr id="30" name="Text Placeholder 2">
            <a:extLst>
              <a:ext uri="{FF2B5EF4-FFF2-40B4-BE49-F238E27FC236}">
                <a16:creationId xmlns:a16="http://schemas.microsoft.com/office/drawing/2014/main" id="{1956A3BF-C60D-7944-A7F1-9A956DA53813}"/>
              </a:ext>
            </a:extLst>
          </p:cNvPr>
          <p:cNvSpPr>
            <a:spLocks noGrp="1"/>
          </p:cNvSpPr>
          <p:nvPr>
            <p:ph type="body" sz="quarter" idx="18" hasCustomPrompt="1"/>
          </p:nvPr>
        </p:nvSpPr>
        <p:spPr>
          <a:xfrm>
            <a:off x="6925549" y="271487"/>
            <a:ext cx="1631652" cy="92333"/>
          </a:xfrm>
        </p:spPr>
        <p:txBody>
          <a:bodyPr wrap="square" anchor="t">
            <a:spAutoFit/>
          </a:bodyPr>
          <a:lstStyle>
            <a:lvl1pPr marL="0" indent="0">
              <a:lnSpc>
                <a:spcPct val="100000"/>
              </a:lnSpc>
              <a:buNone/>
              <a:defRPr sz="600" b="0" i="0">
                <a:solidFill>
                  <a:srgbClr val="B12870"/>
                </a:solidFill>
                <a:latin typeface="IBM Plex Sans" panose="020B0503050203000203" pitchFamily="34" charset="0"/>
              </a:defRPr>
            </a:lvl1pPr>
          </a:lstStyle>
          <a:p>
            <a:pPr lvl="0"/>
            <a:r>
              <a:rPr lang="en-US" noProof="0" dirty="0"/>
              <a:t>2020</a:t>
            </a:r>
          </a:p>
        </p:txBody>
      </p:sp>
      <p:sp>
        <p:nvSpPr>
          <p:cNvPr id="31" name="Slide Number Placeholder 1">
            <a:extLst>
              <a:ext uri="{FF2B5EF4-FFF2-40B4-BE49-F238E27FC236}">
                <a16:creationId xmlns:a16="http://schemas.microsoft.com/office/drawing/2014/main" id="{936D2BBE-6518-5E46-9AC8-DE86A9276A02}"/>
              </a:ext>
            </a:extLst>
          </p:cNvPr>
          <p:cNvSpPr txBox="1">
            <a:spLocks/>
          </p:cNvSpPr>
          <p:nvPr userDrawn="1"/>
        </p:nvSpPr>
        <p:spPr>
          <a:xfrm>
            <a:off x="8718164" y="232815"/>
            <a:ext cx="195655" cy="171683"/>
          </a:xfrm>
          <a:prstGeom prst="rect">
            <a:avLst/>
          </a:prstGeom>
        </p:spPr>
        <p:txBody>
          <a:bodyPr vert="horz" lIns="0" tIns="0" rIns="0" bIns="0" rtlCol="0" anchor="ctr"/>
          <a:lstStyle>
            <a:defPPr>
              <a:defRPr lang="en-US"/>
            </a:defPPr>
            <a:lvl1pPr marL="0" algn="r" defTabSz="685983" rtl="0" eaLnBrk="1" latinLnBrk="0" hangingPunct="1">
              <a:defRPr sz="600" b="0" i="0" kern="1200">
                <a:solidFill>
                  <a:schemeClr val="accent1"/>
                </a:solidFill>
                <a:latin typeface="IBM Plex Sans" panose="020B0503050203000203" pitchFamily="34" charset="0"/>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fld id="{6FF28302-7426-1140-957E-DB5FD8552A50}" type="slidenum">
              <a:rPr lang="en-US" sz="600" smtClean="0"/>
              <a:pPr/>
              <a:t>‹#›</a:t>
            </a:fld>
            <a:endParaRPr lang="en-US" sz="600"/>
          </a:p>
        </p:txBody>
      </p:sp>
    </p:spTree>
    <p:extLst>
      <p:ext uri="{BB962C8B-B14F-4D97-AF65-F5344CB8AC3E}">
        <p14:creationId xmlns:p14="http://schemas.microsoft.com/office/powerpoint/2010/main" val="1546634983"/>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tx">
  <p:cSld name="1_section, title, text (four columns)">
    <p:bg>
      <p:bgPr>
        <a:solidFill>
          <a:srgbClr val="EAEAEA"/>
        </a:solidFill>
        <a:effectLst/>
      </p:bgPr>
    </p:bg>
    <p:spTree>
      <p:nvGrpSpPr>
        <p:cNvPr id="1" name=""/>
        <p:cNvGrpSpPr/>
        <p:nvPr/>
      </p:nvGrpSpPr>
      <p:grpSpPr>
        <a:xfrm>
          <a:off x="0" y="0"/>
          <a:ext cx="0" cy="0"/>
          <a:chOff x="0" y="0"/>
          <a:chExt cx="0" cy="0"/>
        </a:xfrm>
      </p:grpSpPr>
      <p:sp>
        <p:nvSpPr>
          <p:cNvPr id="761" name="Title Text"/>
          <p:cNvSpPr txBox="1">
            <a:spLocks noGrp="1"/>
          </p:cNvSpPr>
          <p:nvPr>
            <p:ph type="title"/>
          </p:nvPr>
        </p:nvSpPr>
        <p:spPr>
          <a:xfrm>
            <a:off x="228600" y="411483"/>
            <a:ext cx="6400800" cy="640081"/>
          </a:xfrm>
          <a:prstGeom prst="rect">
            <a:avLst/>
          </a:prstGeom>
        </p:spPr>
        <p:txBody>
          <a:bodyPr>
            <a:normAutofit/>
          </a:bodyPr>
          <a:lstStyle>
            <a:lvl1pPr>
              <a:defRPr>
                <a:solidFill>
                  <a:srgbClr val="000000"/>
                </a:solidFill>
              </a:defRPr>
            </a:lvl1pPr>
          </a:lstStyle>
          <a:p>
            <a:r>
              <a:t>Title Text</a:t>
            </a:r>
          </a:p>
        </p:txBody>
      </p:sp>
      <p:sp>
        <p:nvSpPr>
          <p:cNvPr id="762"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
        <p:nvSpPr>
          <p:cNvPr id="763" name="Body Level One…"/>
          <p:cNvSpPr txBox="1">
            <a:spLocks noGrp="1"/>
          </p:cNvSpPr>
          <p:nvPr>
            <p:ph type="body" sz="quarter" idx="1"/>
          </p:nvPr>
        </p:nvSpPr>
        <p:spPr>
          <a:xfrm>
            <a:off x="4800600" y="1093472"/>
            <a:ext cx="1828800" cy="3589655"/>
          </a:xfrm>
          <a:prstGeom prst="rect">
            <a:avLst/>
          </a:prstGeom>
        </p:spPr>
        <p:txBody>
          <a:bodyPr>
            <a:normAutofit/>
          </a:bodyPr>
          <a:lstStyle>
            <a:lvl1pPr>
              <a:defRPr sz="1600">
                <a:solidFill>
                  <a:srgbClr val="000000"/>
                </a:solidFill>
              </a:defRPr>
            </a:lvl1pPr>
            <a:lvl2pPr marL="0" indent="0">
              <a:buSzTx/>
              <a:buNone/>
              <a:defRPr sz="1600">
                <a:solidFill>
                  <a:srgbClr val="000000"/>
                </a:solidFill>
              </a:defRPr>
            </a:lvl2pPr>
            <a:lvl3pPr marL="475492" indent="-251673">
              <a:defRPr sz="1600">
                <a:solidFill>
                  <a:srgbClr val="000000"/>
                </a:solidFill>
              </a:defRPr>
            </a:lvl3pPr>
            <a:lvl4pPr marL="701909" indent="-244745">
              <a:defRPr sz="1600">
                <a:solidFill>
                  <a:srgbClr val="000000"/>
                </a:solidFill>
              </a:defRPr>
            </a:lvl4pPr>
            <a:lvl5pPr marL="881862" indent="-251673">
              <a:defRPr sz="16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764" name="Text Placeholder 11"/>
          <p:cNvSpPr>
            <a:spLocks noGrp="1"/>
          </p:cNvSpPr>
          <p:nvPr>
            <p:ph type="body" sz="quarter" idx="13"/>
          </p:nvPr>
        </p:nvSpPr>
        <p:spPr>
          <a:xfrm>
            <a:off x="228600" y="201167"/>
            <a:ext cx="4114800" cy="300039"/>
          </a:xfrm>
          <a:prstGeom prst="rect">
            <a:avLst/>
          </a:prstGeom>
        </p:spPr>
        <p:txBody>
          <a:bodyPr>
            <a:normAutofit/>
          </a:bodyPr>
          <a:lstStyle/>
          <a:p>
            <a:pPr>
              <a:defRPr sz="1100">
                <a:solidFill>
                  <a:srgbClr val="000000"/>
                </a:solidFill>
              </a:defRPr>
            </a:pPr>
            <a:endParaRPr/>
          </a:p>
        </p:txBody>
      </p:sp>
      <p:sp>
        <p:nvSpPr>
          <p:cNvPr id="765" name="Text Placeholder 6"/>
          <p:cNvSpPr>
            <a:spLocks noGrp="1"/>
          </p:cNvSpPr>
          <p:nvPr>
            <p:ph type="body" sz="quarter" idx="14"/>
          </p:nvPr>
        </p:nvSpPr>
        <p:spPr>
          <a:xfrm>
            <a:off x="228600" y="1093472"/>
            <a:ext cx="1828800" cy="3589655"/>
          </a:xfrm>
          <a:prstGeom prst="rect">
            <a:avLst/>
          </a:prstGeom>
        </p:spPr>
        <p:txBody>
          <a:bodyPr>
            <a:normAutofit/>
          </a:bodyPr>
          <a:lstStyle/>
          <a:p>
            <a:pPr>
              <a:defRPr sz="1600">
                <a:solidFill>
                  <a:srgbClr val="000000"/>
                </a:solidFill>
              </a:defRPr>
            </a:pPr>
            <a:endParaRPr/>
          </a:p>
        </p:txBody>
      </p:sp>
      <p:sp>
        <p:nvSpPr>
          <p:cNvPr id="766" name="Text Placeholder 7"/>
          <p:cNvSpPr>
            <a:spLocks noGrp="1"/>
          </p:cNvSpPr>
          <p:nvPr>
            <p:ph type="body" sz="quarter" idx="15"/>
          </p:nvPr>
        </p:nvSpPr>
        <p:spPr>
          <a:xfrm>
            <a:off x="2514600" y="1093472"/>
            <a:ext cx="1828800" cy="3589655"/>
          </a:xfrm>
          <a:prstGeom prst="rect">
            <a:avLst/>
          </a:prstGeom>
        </p:spPr>
        <p:txBody>
          <a:bodyPr>
            <a:normAutofit/>
          </a:bodyPr>
          <a:lstStyle/>
          <a:p>
            <a:pPr>
              <a:defRPr sz="1600">
                <a:solidFill>
                  <a:srgbClr val="000000"/>
                </a:solidFill>
              </a:defRPr>
            </a:pPr>
            <a:endParaRPr/>
          </a:p>
        </p:txBody>
      </p:sp>
      <p:sp>
        <p:nvSpPr>
          <p:cNvPr id="767" name="Text Placeholder 9"/>
          <p:cNvSpPr>
            <a:spLocks noGrp="1"/>
          </p:cNvSpPr>
          <p:nvPr>
            <p:ph type="body" sz="quarter" idx="16"/>
          </p:nvPr>
        </p:nvSpPr>
        <p:spPr>
          <a:xfrm>
            <a:off x="7086600" y="1093472"/>
            <a:ext cx="1828800" cy="3589655"/>
          </a:xfrm>
          <a:prstGeom prst="rect">
            <a:avLst/>
          </a:prstGeom>
        </p:spPr>
        <p:txBody>
          <a:bodyPr>
            <a:normAutofit/>
          </a:bodyPr>
          <a:lstStyle/>
          <a:p>
            <a:pPr>
              <a:defRPr sz="1600">
                <a:solidFill>
                  <a:srgbClr val="000000"/>
                </a:solidFill>
              </a:defRPr>
            </a:pPr>
            <a:endParaRPr/>
          </a:p>
        </p:txBody>
      </p:sp>
    </p:spTree>
    <p:extLst>
      <p:ext uri="{BB962C8B-B14F-4D97-AF65-F5344CB8AC3E}">
        <p14:creationId xmlns:p14="http://schemas.microsoft.com/office/powerpoint/2010/main" val="40732700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type="tx">
  <p:cSld name="title + 2 columns (1/2 - 1/2)">
    <p:spTree>
      <p:nvGrpSpPr>
        <p:cNvPr id="1" name=""/>
        <p:cNvGrpSpPr/>
        <p:nvPr/>
      </p:nvGrpSpPr>
      <p:grpSpPr>
        <a:xfrm>
          <a:off x="0" y="0"/>
          <a:ext cx="0" cy="0"/>
          <a:chOff x="0" y="0"/>
          <a:chExt cx="0" cy="0"/>
        </a:xfrm>
      </p:grpSpPr>
      <p:sp>
        <p:nvSpPr>
          <p:cNvPr id="283" name="Body Level One…"/>
          <p:cNvSpPr txBox="1">
            <a:spLocks noGrp="1"/>
          </p:cNvSpPr>
          <p:nvPr>
            <p:ph type="body" sz="quarter" idx="1"/>
          </p:nvPr>
        </p:nvSpPr>
        <p:spPr>
          <a:xfrm>
            <a:off x="210311" y="118871"/>
            <a:ext cx="6452471" cy="1219248"/>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
        <p:nvSpPr>
          <p:cNvPr id="284" name="Body Level One…"/>
          <p:cNvSpPr txBox="1">
            <a:spLocks noGrp="1"/>
          </p:cNvSpPr>
          <p:nvPr>
            <p:ph type="body" sz="half" idx="21"/>
          </p:nvPr>
        </p:nvSpPr>
        <p:spPr>
          <a:xfrm>
            <a:off x="219992" y="1243583"/>
            <a:ext cx="4123947" cy="3224277"/>
          </a:xfrm>
          <a:prstGeom prst="rect">
            <a:avLst/>
          </a:prstGeom>
        </p:spPr>
        <p:txBody>
          <a:bodyPr>
            <a:normAutofit/>
          </a:bodyPr>
          <a:lstStyle/>
          <a:p>
            <a:pPr>
              <a:lnSpc>
                <a:spcPct val="110000"/>
              </a:lnSpc>
              <a:defRPr sz="1400">
                <a:solidFill>
                  <a:schemeClr val="accent1"/>
                </a:solidFill>
              </a:defRPr>
            </a:pPr>
            <a:endParaRPr/>
          </a:p>
        </p:txBody>
      </p:sp>
      <p:sp>
        <p:nvSpPr>
          <p:cNvPr id="285" name="Optional 2nd column for text/image/etc."/>
          <p:cNvSpPr txBox="1">
            <a:spLocks noGrp="1"/>
          </p:cNvSpPr>
          <p:nvPr>
            <p:ph type="body" sz="half" idx="22"/>
          </p:nvPr>
        </p:nvSpPr>
        <p:spPr>
          <a:xfrm>
            <a:off x="4791454" y="1243583"/>
            <a:ext cx="4123946" cy="3224277"/>
          </a:xfrm>
          <a:prstGeom prst="rect">
            <a:avLst/>
          </a:prstGeom>
        </p:spPr>
        <p:txBody>
          <a:bodyPr>
            <a:normAutofit/>
          </a:bodyPr>
          <a:lstStyle/>
          <a:p>
            <a:pPr>
              <a:lnSpc>
                <a:spcPct val="110000"/>
              </a:lnSpc>
              <a:defRPr sz="1400">
                <a:solidFill>
                  <a:schemeClr val="accent1"/>
                </a:solidFill>
              </a:defRPr>
            </a:pPr>
            <a:endParaRPr/>
          </a:p>
        </p:txBody>
      </p:sp>
      <p:pic>
        <p:nvPicPr>
          <p:cNvPr id="286" name="Image" descr="Image"/>
          <p:cNvPicPr>
            <a:picLocks noChangeAspect="1"/>
          </p:cNvPicPr>
          <p:nvPr/>
        </p:nvPicPr>
        <p:blipFill>
          <a:blip r:embed="rId2"/>
          <a:stretch>
            <a:fillRect/>
          </a:stretch>
        </p:blipFill>
        <p:spPr>
          <a:xfrm>
            <a:off x="7796201" y="237945"/>
            <a:ext cx="1115570" cy="158661"/>
          </a:xfrm>
          <a:prstGeom prst="rect">
            <a:avLst/>
          </a:prstGeom>
          <a:ln w="12700">
            <a:miter lim="400000"/>
          </a:ln>
        </p:spPr>
      </p:pic>
      <p:sp>
        <p:nvSpPr>
          <p:cNvPr id="287" name="Footer Placeholder"/>
          <p:cNvSpPr txBox="1"/>
          <p:nvPr/>
        </p:nvSpPr>
        <p:spPr>
          <a:xfrm>
            <a:off x="228666" y="4807742"/>
            <a:ext cx="4114735" cy="127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spAutoFit/>
          </a:bodyPr>
          <a:lstStyle>
            <a:lvl1pPr defTabSz="685990">
              <a:lnSpc>
                <a:spcPct val="100000"/>
              </a:lnSpc>
              <a:defRPr sz="600">
                <a:solidFill>
                  <a:srgbClr val="E0E0E0"/>
                </a:solidFill>
              </a:defRPr>
            </a:lvl1pPr>
          </a:lstStyle>
          <a:p>
            <a:r>
              <a:t>IBM Quantum / © 2021 IBM Corporation</a:t>
            </a:r>
          </a:p>
        </p:txBody>
      </p:sp>
      <p:sp>
        <p:nvSpPr>
          <p:cNvPr id="288" name="Slide Number"/>
          <p:cNvSpPr txBox="1">
            <a:spLocks noGrp="1"/>
          </p:cNvSpPr>
          <p:nvPr>
            <p:ph type="sldNum" sz="quarter" idx="2"/>
          </p:nvPr>
        </p:nvSpPr>
        <p:spPr>
          <a:xfrm>
            <a:off x="8788332" y="4807743"/>
            <a:ext cx="127001" cy="127001"/>
          </a:xfrm>
          <a:prstGeom prst="rect">
            <a:avLst/>
          </a:prstGeom>
        </p:spPr>
        <p:txBody>
          <a:bodyPr/>
          <a:lstStyle>
            <a:lvl1pPr algn="r">
              <a:defRPr sz="600" i="0"/>
            </a:lvl1pPr>
          </a:lstStyle>
          <a:p>
            <a:fld id="{86CB4B4D-7CA3-9044-876B-883B54F8677D}" type="slidenum">
              <a:t>‹#›</a:t>
            </a:fld>
            <a:endParaRPr/>
          </a:p>
        </p:txBody>
      </p:sp>
    </p:spTree>
  </p:cSld>
  <p:clrMapOvr>
    <a:masterClrMapping/>
  </p:clrMapOvr>
  <p:transition spd="med"/>
</p:sldLayout>
</file>

<file path=ppt/slideLayouts/slideLayout23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76EC21-4DAB-5C49-AC47-BF7D10871817}"/>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E63E40AB-CB6A-0447-92AE-309CB2513F10}"/>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C0B6157A-C8C0-2D48-915F-D6BA5C0FC0E9}"/>
              </a:ext>
            </a:extLst>
          </p:cNvPr>
          <p:cNvSpPr>
            <a:spLocks noGrp="1"/>
          </p:cNvSpPr>
          <p:nvPr>
            <p:ph type="dt" sz="half" idx="10"/>
          </p:nvPr>
        </p:nvSpPr>
        <p:spPr/>
        <p:txBody>
          <a:bodyPr/>
          <a:lstStyle/>
          <a:p>
            <a:fld id="{481141BE-6D54-F043-9EBD-9C58F14D1152}" type="datetimeFigureOut">
              <a:rPr lang="en-US" smtClean="0"/>
              <a:t>11/7/2022</a:t>
            </a:fld>
            <a:endParaRPr lang="en-US"/>
          </a:p>
        </p:txBody>
      </p:sp>
      <p:sp>
        <p:nvSpPr>
          <p:cNvPr id="5" name="Footer Placeholder 4">
            <a:extLst>
              <a:ext uri="{FF2B5EF4-FFF2-40B4-BE49-F238E27FC236}">
                <a16:creationId xmlns:a16="http://schemas.microsoft.com/office/drawing/2014/main" id="{A9DA0418-B7F1-AC40-9978-D8FC368746A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4AA1AD8-A5CC-4042-9962-95FE0C5B51EE}"/>
              </a:ext>
            </a:extLst>
          </p:cNvPr>
          <p:cNvSpPr>
            <a:spLocks noGrp="1"/>
          </p:cNvSpPr>
          <p:nvPr>
            <p:ph type="sldNum" sz="quarter" idx="12"/>
          </p:nvPr>
        </p:nvSpPr>
        <p:spPr/>
        <p:txBody>
          <a:bodyPr/>
          <a:lstStyle/>
          <a:p>
            <a:fld id="{E2ADC389-09AD-0E44-A08E-94DD4989965A}" type="slidenum">
              <a:rPr lang="en-US" smtClean="0"/>
              <a:t>‹#›</a:t>
            </a:fld>
            <a:endParaRPr lang="en-US"/>
          </a:p>
        </p:txBody>
      </p:sp>
    </p:spTree>
    <p:extLst>
      <p:ext uri="{BB962C8B-B14F-4D97-AF65-F5344CB8AC3E}">
        <p14:creationId xmlns:p14="http://schemas.microsoft.com/office/powerpoint/2010/main" val="313226790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x">
  <p:cSld name="title + 2 columns (1/2 - 1/2)">
    <p:bg>
      <p:bgPr>
        <a:solidFill>
          <a:srgbClr val="FFFFFF"/>
        </a:solidFill>
        <a:effectLst/>
      </p:bgPr>
    </p:bg>
    <p:spTree>
      <p:nvGrpSpPr>
        <p:cNvPr id="1" name=""/>
        <p:cNvGrpSpPr/>
        <p:nvPr/>
      </p:nvGrpSpPr>
      <p:grpSpPr>
        <a:xfrm>
          <a:off x="0" y="0"/>
          <a:ext cx="0" cy="0"/>
          <a:chOff x="0" y="0"/>
          <a:chExt cx="0" cy="0"/>
        </a:xfrm>
      </p:grpSpPr>
      <p:sp>
        <p:nvSpPr>
          <p:cNvPr id="295" name="Body Level One…"/>
          <p:cNvSpPr txBox="1">
            <a:spLocks noGrp="1"/>
          </p:cNvSpPr>
          <p:nvPr>
            <p:ph type="body" sz="quarter" idx="1"/>
          </p:nvPr>
        </p:nvSpPr>
        <p:spPr>
          <a:xfrm>
            <a:off x="210311" y="118871"/>
            <a:ext cx="6452471" cy="1219248"/>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
        <p:nvSpPr>
          <p:cNvPr id="296" name="Body Level One…"/>
          <p:cNvSpPr txBox="1">
            <a:spLocks noGrp="1"/>
          </p:cNvSpPr>
          <p:nvPr>
            <p:ph type="body" sz="half" idx="21"/>
          </p:nvPr>
        </p:nvSpPr>
        <p:spPr>
          <a:xfrm>
            <a:off x="219992" y="1243583"/>
            <a:ext cx="4123947" cy="3224277"/>
          </a:xfrm>
          <a:prstGeom prst="rect">
            <a:avLst/>
          </a:prstGeom>
        </p:spPr>
        <p:txBody>
          <a:bodyPr>
            <a:normAutofit/>
          </a:bodyPr>
          <a:lstStyle/>
          <a:p>
            <a:pPr>
              <a:lnSpc>
                <a:spcPct val="110000"/>
              </a:lnSpc>
              <a:defRPr sz="1400">
                <a:solidFill>
                  <a:srgbClr val="262626"/>
                </a:solidFill>
              </a:defRPr>
            </a:pPr>
            <a:endParaRPr/>
          </a:p>
        </p:txBody>
      </p:sp>
      <p:sp>
        <p:nvSpPr>
          <p:cNvPr id="297" name="Optional 2nd column for text/image/etc."/>
          <p:cNvSpPr txBox="1">
            <a:spLocks noGrp="1"/>
          </p:cNvSpPr>
          <p:nvPr>
            <p:ph type="body" sz="half" idx="22"/>
          </p:nvPr>
        </p:nvSpPr>
        <p:spPr>
          <a:xfrm>
            <a:off x="4791454" y="1243583"/>
            <a:ext cx="4123946" cy="3224277"/>
          </a:xfrm>
          <a:prstGeom prst="rect">
            <a:avLst/>
          </a:prstGeom>
        </p:spPr>
        <p:txBody>
          <a:bodyPr>
            <a:normAutofit/>
          </a:bodyPr>
          <a:lstStyle/>
          <a:p>
            <a:pPr>
              <a:lnSpc>
                <a:spcPct val="110000"/>
              </a:lnSpc>
              <a:defRPr sz="1400">
                <a:solidFill>
                  <a:srgbClr val="262626"/>
                </a:solidFill>
              </a:defRPr>
            </a:pPr>
            <a:endParaRPr/>
          </a:p>
        </p:txBody>
      </p:sp>
      <p:sp>
        <p:nvSpPr>
          <p:cNvPr id="298" name="Image"/>
          <p:cNvSpPr>
            <a:spLocks noGrp="1"/>
          </p:cNvSpPr>
          <p:nvPr>
            <p:ph type="pic" sz="quarter" idx="23"/>
          </p:nvPr>
        </p:nvSpPr>
        <p:spPr>
          <a:xfrm>
            <a:off x="7799830" y="237742"/>
            <a:ext cx="1115570" cy="158661"/>
          </a:xfrm>
          <a:prstGeom prst="rect">
            <a:avLst/>
          </a:prstGeom>
        </p:spPr>
        <p:txBody>
          <a:bodyPr lIns="91439" tIns="45719" rIns="91439" bIns="45719"/>
          <a:lstStyle/>
          <a:p>
            <a:endParaRPr/>
          </a:p>
        </p:txBody>
      </p:sp>
      <p:sp>
        <p:nvSpPr>
          <p:cNvPr id="299" name="Footer Placeholder"/>
          <p:cNvSpPr txBox="1"/>
          <p:nvPr/>
        </p:nvSpPr>
        <p:spPr>
          <a:xfrm>
            <a:off x="228666" y="4807742"/>
            <a:ext cx="4114735" cy="127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spAutoFit/>
          </a:bodyPr>
          <a:lstStyle>
            <a:lvl1pPr defTabSz="685990">
              <a:lnSpc>
                <a:spcPct val="100000"/>
              </a:lnSpc>
              <a:defRPr sz="600">
                <a:solidFill>
                  <a:srgbClr val="282828"/>
                </a:solidFill>
              </a:defRPr>
            </a:lvl1pPr>
          </a:lstStyle>
          <a:p>
            <a:r>
              <a:t>IBM Quantum / © 2021 IBM Corporation</a:t>
            </a:r>
          </a:p>
        </p:txBody>
      </p:sp>
      <p:sp>
        <p:nvSpPr>
          <p:cNvPr id="300" name="Slide Number"/>
          <p:cNvSpPr txBox="1">
            <a:spLocks noGrp="1"/>
          </p:cNvSpPr>
          <p:nvPr>
            <p:ph type="sldNum" sz="quarter" idx="2"/>
          </p:nvPr>
        </p:nvSpPr>
        <p:spPr>
          <a:xfrm>
            <a:off x="8788332" y="4807743"/>
            <a:ext cx="127001" cy="127001"/>
          </a:xfrm>
          <a:prstGeom prst="rect">
            <a:avLst/>
          </a:prstGeom>
        </p:spPr>
        <p:txBody>
          <a:bodyPr/>
          <a:lstStyle>
            <a:lvl1pPr algn="r">
              <a:defRPr sz="600" i="0">
                <a:solidFill>
                  <a:srgbClr val="262626"/>
                </a:solidFill>
              </a:defRPr>
            </a:lvl1pPr>
          </a:lstStyle>
          <a:p>
            <a:fld id="{86CB4B4D-7CA3-9044-876B-883B54F8677D}" type="slidenum">
              <a:t>‹#›</a:t>
            </a:fld>
            <a:endParaRPr/>
          </a:p>
        </p:txBody>
      </p:sp>
    </p:spTree>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type="tx">
  <p:cSld name="title + 2 columns (1/4 - 3/4)">
    <p:spTree>
      <p:nvGrpSpPr>
        <p:cNvPr id="1" name=""/>
        <p:cNvGrpSpPr/>
        <p:nvPr/>
      </p:nvGrpSpPr>
      <p:grpSpPr>
        <a:xfrm>
          <a:off x="0" y="0"/>
          <a:ext cx="0" cy="0"/>
          <a:chOff x="0" y="0"/>
          <a:chExt cx="0" cy="0"/>
        </a:xfrm>
      </p:grpSpPr>
      <p:sp>
        <p:nvSpPr>
          <p:cNvPr id="307" name="Body Level One…"/>
          <p:cNvSpPr txBox="1">
            <a:spLocks noGrp="1"/>
          </p:cNvSpPr>
          <p:nvPr>
            <p:ph type="body" sz="quarter" idx="1"/>
          </p:nvPr>
        </p:nvSpPr>
        <p:spPr>
          <a:xfrm>
            <a:off x="210311" y="118871"/>
            <a:ext cx="6470652" cy="1219248"/>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
        <p:nvSpPr>
          <p:cNvPr id="308" name="Body Level One…"/>
          <p:cNvSpPr txBox="1">
            <a:spLocks noGrp="1"/>
          </p:cNvSpPr>
          <p:nvPr>
            <p:ph type="body" sz="quarter" idx="21"/>
          </p:nvPr>
        </p:nvSpPr>
        <p:spPr>
          <a:xfrm>
            <a:off x="219993" y="1243583"/>
            <a:ext cx="1830823" cy="3224277"/>
          </a:xfrm>
          <a:prstGeom prst="rect">
            <a:avLst/>
          </a:prstGeom>
        </p:spPr>
        <p:txBody>
          <a:bodyPr>
            <a:normAutofit/>
          </a:bodyPr>
          <a:lstStyle/>
          <a:p>
            <a:pPr>
              <a:lnSpc>
                <a:spcPct val="110000"/>
              </a:lnSpc>
              <a:defRPr sz="1400">
                <a:solidFill>
                  <a:schemeClr val="accent1"/>
                </a:solidFill>
              </a:defRPr>
            </a:pPr>
            <a:endParaRPr/>
          </a:p>
        </p:txBody>
      </p:sp>
      <p:sp>
        <p:nvSpPr>
          <p:cNvPr id="309" name="Optional 2nd column for text/image/etc."/>
          <p:cNvSpPr txBox="1">
            <a:spLocks noGrp="1"/>
          </p:cNvSpPr>
          <p:nvPr>
            <p:ph type="body" idx="22"/>
          </p:nvPr>
        </p:nvSpPr>
        <p:spPr>
          <a:xfrm>
            <a:off x="2510027" y="1243583"/>
            <a:ext cx="6395176" cy="3224277"/>
          </a:xfrm>
          <a:prstGeom prst="rect">
            <a:avLst/>
          </a:prstGeom>
        </p:spPr>
        <p:txBody>
          <a:bodyPr>
            <a:normAutofit/>
          </a:bodyPr>
          <a:lstStyle/>
          <a:p>
            <a:pPr>
              <a:lnSpc>
                <a:spcPct val="110000"/>
              </a:lnSpc>
              <a:defRPr sz="1400">
                <a:solidFill>
                  <a:schemeClr val="accent1"/>
                </a:solidFill>
              </a:defRPr>
            </a:pPr>
            <a:endParaRPr/>
          </a:p>
        </p:txBody>
      </p:sp>
      <p:pic>
        <p:nvPicPr>
          <p:cNvPr id="310" name="Image" descr="Image"/>
          <p:cNvPicPr>
            <a:picLocks noChangeAspect="1"/>
          </p:cNvPicPr>
          <p:nvPr/>
        </p:nvPicPr>
        <p:blipFill>
          <a:blip r:embed="rId2"/>
          <a:stretch>
            <a:fillRect/>
          </a:stretch>
        </p:blipFill>
        <p:spPr>
          <a:xfrm>
            <a:off x="7796201" y="237945"/>
            <a:ext cx="1115570" cy="158661"/>
          </a:xfrm>
          <a:prstGeom prst="rect">
            <a:avLst/>
          </a:prstGeom>
          <a:ln w="12700">
            <a:miter lim="400000"/>
          </a:ln>
        </p:spPr>
      </p:pic>
      <p:sp>
        <p:nvSpPr>
          <p:cNvPr id="311" name="Footer Placeholder"/>
          <p:cNvSpPr txBox="1"/>
          <p:nvPr/>
        </p:nvSpPr>
        <p:spPr>
          <a:xfrm>
            <a:off x="228666" y="4807742"/>
            <a:ext cx="4114735" cy="127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spAutoFit/>
          </a:bodyPr>
          <a:lstStyle>
            <a:lvl1pPr defTabSz="685990">
              <a:lnSpc>
                <a:spcPct val="100000"/>
              </a:lnSpc>
              <a:defRPr sz="600">
                <a:solidFill>
                  <a:srgbClr val="E0E0E0"/>
                </a:solidFill>
              </a:defRPr>
            </a:lvl1pPr>
          </a:lstStyle>
          <a:p>
            <a:r>
              <a:t>IBM Quantum / © 2021 IBM Corporation</a:t>
            </a:r>
          </a:p>
        </p:txBody>
      </p:sp>
      <p:sp>
        <p:nvSpPr>
          <p:cNvPr id="312" name="Slide Number"/>
          <p:cNvSpPr txBox="1">
            <a:spLocks noGrp="1"/>
          </p:cNvSpPr>
          <p:nvPr>
            <p:ph type="sldNum" sz="quarter" idx="2"/>
          </p:nvPr>
        </p:nvSpPr>
        <p:spPr>
          <a:xfrm>
            <a:off x="8788332" y="4807743"/>
            <a:ext cx="127001" cy="127001"/>
          </a:xfrm>
          <a:prstGeom prst="rect">
            <a:avLst/>
          </a:prstGeom>
        </p:spPr>
        <p:txBody>
          <a:bodyPr/>
          <a:lstStyle>
            <a:lvl1pPr algn="r">
              <a:defRPr sz="600" i="0"/>
            </a:lvl1pPr>
          </a:lstStyle>
          <a:p>
            <a:fld id="{86CB4B4D-7CA3-9044-876B-883B54F8677D}" type="slidenum">
              <a:t>‹#›</a:t>
            </a:fld>
            <a:endParaRPr/>
          </a:p>
        </p:txBody>
      </p:sp>
    </p:spTree>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type="tx">
  <p:cSld name="title + 2 columns (1/4 - 3/4)">
    <p:bg>
      <p:bgPr>
        <a:solidFill>
          <a:srgbClr val="FFFFFF"/>
        </a:solidFill>
        <a:effectLst/>
      </p:bgPr>
    </p:bg>
    <p:spTree>
      <p:nvGrpSpPr>
        <p:cNvPr id="1" name=""/>
        <p:cNvGrpSpPr/>
        <p:nvPr/>
      </p:nvGrpSpPr>
      <p:grpSpPr>
        <a:xfrm>
          <a:off x="0" y="0"/>
          <a:ext cx="0" cy="0"/>
          <a:chOff x="0" y="0"/>
          <a:chExt cx="0" cy="0"/>
        </a:xfrm>
      </p:grpSpPr>
      <p:sp>
        <p:nvSpPr>
          <p:cNvPr id="319" name="Body Level One…"/>
          <p:cNvSpPr txBox="1">
            <a:spLocks noGrp="1"/>
          </p:cNvSpPr>
          <p:nvPr>
            <p:ph type="body" sz="quarter" idx="1"/>
          </p:nvPr>
        </p:nvSpPr>
        <p:spPr>
          <a:xfrm>
            <a:off x="210311" y="118871"/>
            <a:ext cx="6470652" cy="1219248"/>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
        <p:nvSpPr>
          <p:cNvPr id="320" name="Body Level One…"/>
          <p:cNvSpPr txBox="1">
            <a:spLocks noGrp="1"/>
          </p:cNvSpPr>
          <p:nvPr>
            <p:ph type="body" sz="quarter" idx="21"/>
          </p:nvPr>
        </p:nvSpPr>
        <p:spPr>
          <a:xfrm>
            <a:off x="219993" y="1243583"/>
            <a:ext cx="1830823" cy="3224277"/>
          </a:xfrm>
          <a:prstGeom prst="rect">
            <a:avLst/>
          </a:prstGeom>
        </p:spPr>
        <p:txBody>
          <a:bodyPr>
            <a:normAutofit/>
          </a:bodyPr>
          <a:lstStyle/>
          <a:p>
            <a:pPr>
              <a:lnSpc>
                <a:spcPct val="110000"/>
              </a:lnSpc>
              <a:defRPr sz="1400">
                <a:solidFill>
                  <a:srgbClr val="262626"/>
                </a:solidFill>
              </a:defRPr>
            </a:pPr>
            <a:endParaRPr/>
          </a:p>
        </p:txBody>
      </p:sp>
      <p:sp>
        <p:nvSpPr>
          <p:cNvPr id="321" name="Optional 2nd column for text/image/etc."/>
          <p:cNvSpPr txBox="1">
            <a:spLocks noGrp="1"/>
          </p:cNvSpPr>
          <p:nvPr>
            <p:ph type="body" idx="22"/>
          </p:nvPr>
        </p:nvSpPr>
        <p:spPr>
          <a:xfrm>
            <a:off x="2510027" y="1243583"/>
            <a:ext cx="6395176" cy="3224277"/>
          </a:xfrm>
          <a:prstGeom prst="rect">
            <a:avLst/>
          </a:prstGeom>
        </p:spPr>
        <p:txBody>
          <a:bodyPr>
            <a:normAutofit/>
          </a:bodyPr>
          <a:lstStyle/>
          <a:p>
            <a:pPr>
              <a:lnSpc>
                <a:spcPct val="110000"/>
              </a:lnSpc>
              <a:defRPr sz="1400">
                <a:solidFill>
                  <a:srgbClr val="262626"/>
                </a:solidFill>
              </a:defRPr>
            </a:pPr>
            <a:endParaRPr/>
          </a:p>
        </p:txBody>
      </p:sp>
      <p:sp>
        <p:nvSpPr>
          <p:cNvPr id="322" name="Image"/>
          <p:cNvSpPr>
            <a:spLocks noGrp="1"/>
          </p:cNvSpPr>
          <p:nvPr>
            <p:ph type="pic" sz="quarter" idx="23"/>
          </p:nvPr>
        </p:nvSpPr>
        <p:spPr>
          <a:xfrm>
            <a:off x="7799830" y="237742"/>
            <a:ext cx="1115570" cy="158661"/>
          </a:xfrm>
          <a:prstGeom prst="rect">
            <a:avLst/>
          </a:prstGeom>
        </p:spPr>
        <p:txBody>
          <a:bodyPr lIns="91439" tIns="45719" rIns="91439" bIns="45719"/>
          <a:lstStyle/>
          <a:p>
            <a:endParaRPr/>
          </a:p>
        </p:txBody>
      </p:sp>
      <p:sp>
        <p:nvSpPr>
          <p:cNvPr id="323" name="Footer Placeholder"/>
          <p:cNvSpPr txBox="1"/>
          <p:nvPr/>
        </p:nvSpPr>
        <p:spPr>
          <a:xfrm>
            <a:off x="228666" y="4807742"/>
            <a:ext cx="4114735" cy="127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spAutoFit/>
          </a:bodyPr>
          <a:lstStyle>
            <a:lvl1pPr defTabSz="685990">
              <a:lnSpc>
                <a:spcPct val="100000"/>
              </a:lnSpc>
              <a:defRPr sz="600">
                <a:solidFill>
                  <a:srgbClr val="282828"/>
                </a:solidFill>
              </a:defRPr>
            </a:lvl1pPr>
          </a:lstStyle>
          <a:p>
            <a:r>
              <a:t>IBM Quantum / © 2021 IBM Corporation</a:t>
            </a:r>
          </a:p>
        </p:txBody>
      </p:sp>
      <p:sp>
        <p:nvSpPr>
          <p:cNvPr id="324" name="Slide Number"/>
          <p:cNvSpPr txBox="1">
            <a:spLocks noGrp="1"/>
          </p:cNvSpPr>
          <p:nvPr>
            <p:ph type="sldNum" sz="quarter" idx="2"/>
          </p:nvPr>
        </p:nvSpPr>
        <p:spPr>
          <a:xfrm>
            <a:off x="8788332" y="4807743"/>
            <a:ext cx="127001" cy="127001"/>
          </a:xfrm>
          <a:prstGeom prst="rect">
            <a:avLst/>
          </a:prstGeom>
        </p:spPr>
        <p:txBody>
          <a:bodyPr/>
          <a:lstStyle>
            <a:lvl1pPr algn="r">
              <a:defRPr sz="600" i="0">
                <a:solidFill>
                  <a:srgbClr val="262626"/>
                </a:solidFill>
              </a:defRPr>
            </a:lvl1pPr>
          </a:lstStyle>
          <a:p>
            <a:fld id="{86CB4B4D-7CA3-9044-876B-883B54F8677D}" type="slidenum">
              <a:t>‹#›</a:t>
            </a:fld>
            <a:endParaRPr/>
          </a:p>
        </p:txBody>
      </p:sp>
    </p:spTree>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type="tx">
  <p:cSld name="title + 3 columns (1/4 - 1/4 - 1/2)">
    <p:spTree>
      <p:nvGrpSpPr>
        <p:cNvPr id="1" name=""/>
        <p:cNvGrpSpPr/>
        <p:nvPr/>
      </p:nvGrpSpPr>
      <p:grpSpPr>
        <a:xfrm>
          <a:off x="0" y="0"/>
          <a:ext cx="0" cy="0"/>
          <a:chOff x="0" y="0"/>
          <a:chExt cx="0" cy="0"/>
        </a:xfrm>
      </p:grpSpPr>
      <p:sp>
        <p:nvSpPr>
          <p:cNvPr id="331" name="Body Level One…"/>
          <p:cNvSpPr txBox="1">
            <a:spLocks noGrp="1"/>
          </p:cNvSpPr>
          <p:nvPr>
            <p:ph type="body" sz="quarter" idx="1"/>
          </p:nvPr>
        </p:nvSpPr>
        <p:spPr>
          <a:xfrm>
            <a:off x="210311" y="118871"/>
            <a:ext cx="6470652" cy="1118935"/>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
        <p:nvSpPr>
          <p:cNvPr id="332" name="Body Level One…"/>
          <p:cNvSpPr txBox="1">
            <a:spLocks noGrp="1"/>
          </p:cNvSpPr>
          <p:nvPr>
            <p:ph type="body" sz="quarter" idx="21"/>
          </p:nvPr>
        </p:nvSpPr>
        <p:spPr>
          <a:xfrm>
            <a:off x="219993" y="1243583"/>
            <a:ext cx="1830823" cy="3224277"/>
          </a:xfrm>
          <a:prstGeom prst="rect">
            <a:avLst/>
          </a:prstGeom>
        </p:spPr>
        <p:txBody>
          <a:bodyPr>
            <a:normAutofit/>
          </a:bodyPr>
          <a:lstStyle/>
          <a:p>
            <a:pPr>
              <a:lnSpc>
                <a:spcPct val="110000"/>
              </a:lnSpc>
              <a:defRPr sz="1400">
                <a:solidFill>
                  <a:schemeClr val="accent1"/>
                </a:solidFill>
              </a:defRPr>
            </a:pPr>
            <a:endParaRPr/>
          </a:p>
        </p:txBody>
      </p:sp>
      <p:sp>
        <p:nvSpPr>
          <p:cNvPr id="333" name="Optional column"/>
          <p:cNvSpPr txBox="1">
            <a:spLocks noGrp="1"/>
          </p:cNvSpPr>
          <p:nvPr>
            <p:ph type="body" sz="quarter" idx="22"/>
          </p:nvPr>
        </p:nvSpPr>
        <p:spPr>
          <a:xfrm>
            <a:off x="2510027" y="1243583"/>
            <a:ext cx="1822219" cy="3224277"/>
          </a:xfrm>
          <a:prstGeom prst="rect">
            <a:avLst/>
          </a:prstGeom>
        </p:spPr>
        <p:txBody>
          <a:bodyPr>
            <a:normAutofit/>
          </a:bodyPr>
          <a:lstStyle/>
          <a:p>
            <a:pPr>
              <a:lnSpc>
                <a:spcPct val="110000"/>
              </a:lnSpc>
              <a:defRPr sz="1400">
                <a:solidFill>
                  <a:schemeClr val="accent1"/>
                </a:solidFill>
              </a:defRPr>
            </a:pPr>
            <a:endParaRPr/>
          </a:p>
        </p:txBody>
      </p:sp>
      <p:sp>
        <p:nvSpPr>
          <p:cNvPr id="334" name="Optional column (text/image/etc.)"/>
          <p:cNvSpPr txBox="1">
            <a:spLocks noGrp="1"/>
          </p:cNvSpPr>
          <p:nvPr>
            <p:ph type="body" sz="half" idx="23"/>
          </p:nvPr>
        </p:nvSpPr>
        <p:spPr>
          <a:xfrm>
            <a:off x="4791454" y="1243583"/>
            <a:ext cx="4123946" cy="3224277"/>
          </a:xfrm>
          <a:prstGeom prst="rect">
            <a:avLst/>
          </a:prstGeom>
        </p:spPr>
        <p:txBody>
          <a:bodyPr>
            <a:normAutofit/>
          </a:bodyPr>
          <a:lstStyle/>
          <a:p>
            <a:pPr>
              <a:lnSpc>
                <a:spcPct val="110000"/>
              </a:lnSpc>
              <a:defRPr sz="1400">
                <a:solidFill>
                  <a:schemeClr val="accent1"/>
                </a:solidFill>
              </a:defRPr>
            </a:pPr>
            <a:endParaRPr/>
          </a:p>
        </p:txBody>
      </p:sp>
      <p:pic>
        <p:nvPicPr>
          <p:cNvPr id="335" name="Image" descr="Image"/>
          <p:cNvPicPr>
            <a:picLocks noChangeAspect="1"/>
          </p:cNvPicPr>
          <p:nvPr/>
        </p:nvPicPr>
        <p:blipFill>
          <a:blip r:embed="rId2"/>
          <a:stretch>
            <a:fillRect/>
          </a:stretch>
        </p:blipFill>
        <p:spPr>
          <a:xfrm>
            <a:off x="7796201" y="237945"/>
            <a:ext cx="1115570" cy="158661"/>
          </a:xfrm>
          <a:prstGeom prst="rect">
            <a:avLst/>
          </a:prstGeom>
          <a:ln w="12700">
            <a:miter lim="400000"/>
          </a:ln>
        </p:spPr>
      </p:pic>
      <p:sp>
        <p:nvSpPr>
          <p:cNvPr id="336" name="Footer Placeholder"/>
          <p:cNvSpPr txBox="1"/>
          <p:nvPr/>
        </p:nvSpPr>
        <p:spPr>
          <a:xfrm>
            <a:off x="228666" y="4807742"/>
            <a:ext cx="4114735" cy="127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spAutoFit/>
          </a:bodyPr>
          <a:lstStyle>
            <a:lvl1pPr defTabSz="685990">
              <a:lnSpc>
                <a:spcPct val="100000"/>
              </a:lnSpc>
              <a:defRPr sz="600">
                <a:solidFill>
                  <a:srgbClr val="E0E0E0"/>
                </a:solidFill>
              </a:defRPr>
            </a:lvl1pPr>
          </a:lstStyle>
          <a:p>
            <a:r>
              <a:t>IBM Quantum / © 2021 IBM Corporation</a:t>
            </a:r>
          </a:p>
        </p:txBody>
      </p:sp>
      <p:sp>
        <p:nvSpPr>
          <p:cNvPr id="337" name="Slide Number"/>
          <p:cNvSpPr txBox="1">
            <a:spLocks noGrp="1"/>
          </p:cNvSpPr>
          <p:nvPr>
            <p:ph type="sldNum" sz="quarter" idx="2"/>
          </p:nvPr>
        </p:nvSpPr>
        <p:spPr>
          <a:xfrm>
            <a:off x="8788332" y="4807743"/>
            <a:ext cx="127001" cy="127001"/>
          </a:xfrm>
          <a:prstGeom prst="rect">
            <a:avLst/>
          </a:prstGeom>
        </p:spPr>
        <p:txBody>
          <a:bodyPr/>
          <a:lstStyle>
            <a:lvl1pPr algn="r">
              <a:defRPr sz="600" i="0"/>
            </a:lvl1pPr>
          </a:lstStyle>
          <a:p>
            <a:fld id="{86CB4B4D-7CA3-9044-876B-883B54F8677D}" type="slidenum">
              <a:t>‹#›</a:t>
            </a:fld>
            <a:endParaRPr/>
          </a:p>
        </p:txBody>
      </p:sp>
    </p:spTree>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type="tx">
  <p:cSld name="title + 3 columns (1/4 - 1/4 - 1/2)">
    <p:bg>
      <p:bgPr>
        <a:solidFill>
          <a:srgbClr val="FFFFFF"/>
        </a:solidFill>
        <a:effectLst/>
      </p:bgPr>
    </p:bg>
    <p:spTree>
      <p:nvGrpSpPr>
        <p:cNvPr id="1" name=""/>
        <p:cNvGrpSpPr/>
        <p:nvPr/>
      </p:nvGrpSpPr>
      <p:grpSpPr>
        <a:xfrm>
          <a:off x="0" y="0"/>
          <a:ext cx="0" cy="0"/>
          <a:chOff x="0" y="0"/>
          <a:chExt cx="0" cy="0"/>
        </a:xfrm>
      </p:grpSpPr>
      <p:sp>
        <p:nvSpPr>
          <p:cNvPr id="344" name="Body Level One…"/>
          <p:cNvSpPr txBox="1">
            <a:spLocks noGrp="1"/>
          </p:cNvSpPr>
          <p:nvPr>
            <p:ph type="body" sz="quarter" idx="1"/>
          </p:nvPr>
        </p:nvSpPr>
        <p:spPr>
          <a:xfrm>
            <a:off x="210311" y="118871"/>
            <a:ext cx="6470652" cy="1118935"/>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
        <p:nvSpPr>
          <p:cNvPr id="345" name="Body Level One…"/>
          <p:cNvSpPr txBox="1">
            <a:spLocks noGrp="1"/>
          </p:cNvSpPr>
          <p:nvPr>
            <p:ph type="body" sz="quarter" idx="21"/>
          </p:nvPr>
        </p:nvSpPr>
        <p:spPr>
          <a:xfrm>
            <a:off x="219993" y="1243583"/>
            <a:ext cx="1830823" cy="3224277"/>
          </a:xfrm>
          <a:prstGeom prst="rect">
            <a:avLst/>
          </a:prstGeom>
        </p:spPr>
        <p:txBody>
          <a:bodyPr>
            <a:normAutofit/>
          </a:bodyPr>
          <a:lstStyle/>
          <a:p>
            <a:pPr>
              <a:lnSpc>
                <a:spcPct val="110000"/>
              </a:lnSpc>
              <a:defRPr sz="1400">
                <a:solidFill>
                  <a:srgbClr val="262626"/>
                </a:solidFill>
              </a:defRPr>
            </a:pPr>
            <a:endParaRPr/>
          </a:p>
        </p:txBody>
      </p:sp>
      <p:sp>
        <p:nvSpPr>
          <p:cNvPr id="346" name="Optional column"/>
          <p:cNvSpPr txBox="1">
            <a:spLocks noGrp="1"/>
          </p:cNvSpPr>
          <p:nvPr>
            <p:ph type="body" sz="quarter" idx="22"/>
          </p:nvPr>
        </p:nvSpPr>
        <p:spPr>
          <a:xfrm>
            <a:off x="2510027" y="1243583"/>
            <a:ext cx="1822219" cy="3224277"/>
          </a:xfrm>
          <a:prstGeom prst="rect">
            <a:avLst/>
          </a:prstGeom>
        </p:spPr>
        <p:txBody>
          <a:bodyPr>
            <a:normAutofit/>
          </a:bodyPr>
          <a:lstStyle/>
          <a:p>
            <a:pPr>
              <a:lnSpc>
                <a:spcPct val="110000"/>
              </a:lnSpc>
              <a:defRPr sz="1400">
                <a:solidFill>
                  <a:srgbClr val="262626"/>
                </a:solidFill>
              </a:defRPr>
            </a:pPr>
            <a:endParaRPr/>
          </a:p>
        </p:txBody>
      </p:sp>
      <p:sp>
        <p:nvSpPr>
          <p:cNvPr id="347" name="Optional column (text/image/etc.)"/>
          <p:cNvSpPr txBox="1">
            <a:spLocks noGrp="1"/>
          </p:cNvSpPr>
          <p:nvPr>
            <p:ph type="body" sz="half" idx="23"/>
          </p:nvPr>
        </p:nvSpPr>
        <p:spPr>
          <a:xfrm>
            <a:off x="4791454" y="1243583"/>
            <a:ext cx="4123946" cy="3224277"/>
          </a:xfrm>
          <a:prstGeom prst="rect">
            <a:avLst/>
          </a:prstGeom>
        </p:spPr>
        <p:txBody>
          <a:bodyPr>
            <a:normAutofit/>
          </a:bodyPr>
          <a:lstStyle/>
          <a:p>
            <a:pPr>
              <a:lnSpc>
                <a:spcPct val="110000"/>
              </a:lnSpc>
              <a:defRPr sz="1400">
                <a:solidFill>
                  <a:srgbClr val="262626"/>
                </a:solidFill>
              </a:defRPr>
            </a:pPr>
            <a:endParaRPr/>
          </a:p>
        </p:txBody>
      </p:sp>
      <p:sp>
        <p:nvSpPr>
          <p:cNvPr id="348" name="Image"/>
          <p:cNvSpPr>
            <a:spLocks noGrp="1"/>
          </p:cNvSpPr>
          <p:nvPr>
            <p:ph type="pic" sz="quarter" idx="24"/>
          </p:nvPr>
        </p:nvSpPr>
        <p:spPr>
          <a:xfrm>
            <a:off x="7799830" y="237742"/>
            <a:ext cx="1115570" cy="158661"/>
          </a:xfrm>
          <a:prstGeom prst="rect">
            <a:avLst/>
          </a:prstGeom>
        </p:spPr>
        <p:txBody>
          <a:bodyPr lIns="91439" tIns="45719" rIns="91439" bIns="45719"/>
          <a:lstStyle/>
          <a:p>
            <a:endParaRPr/>
          </a:p>
        </p:txBody>
      </p:sp>
      <p:sp>
        <p:nvSpPr>
          <p:cNvPr id="349" name="Footer Placeholder"/>
          <p:cNvSpPr txBox="1"/>
          <p:nvPr/>
        </p:nvSpPr>
        <p:spPr>
          <a:xfrm>
            <a:off x="228666" y="4807742"/>
            <a:ext cx="4114735" cy="127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spAutoFit/>
          </a:bodyPr>
          <a:lstStyle>
            <a:lvl1pPr defTabSz="685990">
              <a:lnSpc>
                <a:spcPct val="100000"/>
              </a:lnSpc>
              <a:defRPr sz="600">
                <a:solidFill>
                  <a:srgbClr val="282828"/>
                </a:solidFill>
              </a:defRPr>
            </a:lvl1pPr>
          </a:lstStyle>
          <a:p>
            <a:r>
              <a:t>IBM Quantum / © 2021 IBM Corporation</a:t>
            </a:r>
          </a:p>
        </p:txBody>
      </p:sp>
      <p:sp>
        <p:nvSpPr>
          <p:cNvPr id="350" name="Slide Number"/>
          <p:cNvSpPr txBox="1">
            <a:spLocks noGrp="1"/>
          </p:cNvSpPr>
          <p:nvPr>
            <p:ph type="sldNum" sz="quarter" idx="2"/>
          </p:nvPr>
        </p:nvSpPr>
        <p:spPr>
          <a:xfrm>
            <a:off x="8788332" y="4807743"/>
            <a:ext cx="127001" cy="127001"/>
          </a:xfrm>
          <a:prstGeom prst="rect">
            <a:avLst/>
          </a:prstGeom>
        </p:spPr>
        <p:txBody>
          <a:bodyPr/>
          <a:lstStyle>
            <a:lvl1pPr algn="r">
              <a:defRPr sz="600" i="0">
                <a:solidFill>
                  <a:srgbClr val="262626"/>
                </a:solidFill>
              </a:defRPr>
            </a:lvl1pPr>
          </a:lstStyle>
          <a:p>
            <a:fld id="{86CB4B4D-7CA3-9044-876B-883B54F8677D}" type="slidenum">
              <a:t>‹#›</a:t>
            </a:fld>
            <a:endParaRPr/>
          </a:p>
        </p:txBody>
      </p:sp>
    </p:spTree>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type="tx">
  <p:cSld name="title + 4 columns (1/4)">
    <p:spTree>
      <p:nvGrpSpPr>
        <p:cNvPr id="1" name=""/>
        <p:cNvGrpSpPr/>
        <p:nvPr/>
      </p:nvGrpSpPr>
      <p:grpSpPr>
        <a:xfrm>
          <a:off x="0" y="0"/>
          <a:ext cx="0" cy="0"/>
          <a:chOff x="0" y="0"/>
          <a:chExt cx="0" cy="0"/>
        </a:xfrm>
      </p:grpSpPr>
      <p:sp>
        <p:nvSpPr>
          <p:cNvPr id="357" name="Body Level One…"/>
          <p:cNvSpPr txBox="1">
            <a:spLocks noGrp="1"/>
          </p:cNvSpPr>
          <p:nvPr>
            <p:ph type="body" sz="quarter" idx="1"/>
          </p:nvPr>
        </p:nvSpPr>
        <p:spPr>
          <a:xfrm>
            <a:off x="210311" y="118871"/>
            <a:ext cx="6470652" cy="1118935"/>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
        <p:nvSpPr>
          <p:cNvPr id="358" name="Body Level One…"/>
          <p:cNvSpPr txBox="1">
            <a:spLocks noGrp="1"/>
          </p:cNvSpPr>
          <p:nvPr>
            <p:ph type="body" sz="quarter" idx="21"/>
          </p:nvPr>
        </p:nvSpPr>
        <p:spPr>
          <a:xfrm>
            <a:off x="219993" y="1243583"/>
            <a:ext cx="1830823" cy="3224277"/>
          </a:xfrm>
          <a:prstGeom prst="rect">
            <a:avLst/>
          </a:prstGeom>
        </p:spPr>
        <p:txBody>
          <a:bodyPr>
            <a:normAutofit/>
          </a:bodyPr>
          <a:lstStyle/>
          <a:p>
            <a:pPr>
              <a:lnSpc>
                <a:spcPct val="110000"/>
              </a:lnSpc>
              <a:defRPr sz="1400">
                <a:solidFill>
                  <a:schemeClr val="accent1"/>
                </a:solidFill>
              </a:defRPr>
            </a:pPr>
            <a:endParaRPr/>
          </a:p>
        </p:txBody>
      </p:sp>
      <p:sp>
        <p:nvSpPr>
          <p:cNvPr id="359" name="Optional column"/>
          <p:cNvSpPr txBox="1">
            <a:spLocks noGrp="1"/>
          </p:cNvSpPr>
          <p:nvPr>
            <p:ph type="body" sz="quarter" idx="22"/>
          </p:nvPr>
        </p:nvSpPr>
        <p:spPr>
          <a:xfrm>
            <a:off x="2510027" y="1243583"/>
            <a:ext cx="1822219" cy="3224277"/>
          </a:xfrm>
          <a:prstGeom prst="rect">
            <a:avLst/>
          </a:prstGeom>
        </p:spPr>
        <p:txBody>
          <a:bodyPr>
            <a:normAutofit/>
          </a:bodyPr>
          <a:lstStyle/>
          <a:p>
            <a:pPr>
              <a:lnSpc>
                <a:spcPct val="110000"/>
              </a:lnSpc>
              <a:defRPr sz="1400">
                <a:solidFill>
                  <a:schemeClr val="accent1"/>
                </a:solidFill>
              </a:defRPr>
            </a:pPr>
            <a:endParaRPr/>
          </a:p>
        </p:txBody>
      </p:sp>
      <p:sp>
        <p:nvSpPr>
          <p:cNvPr id="360" name="Optional column"/>
          <p:cNvSpPr txBox="1">
            <a:spLocks noGrp="1"/>
          </p:cNvSpPr>
          <p:nvPr>
            <p:ph type="body" sz="quarter" idx="23"/>
          </p:nvPr>
        </p:nvSpPr>
        <p:spPr>
          <a:xfrm>
            <a:off x="4791454" y="1243583"/>
            <a:ext cx="1822219" cy="3224277"/>
          </a:xfrm>
          <a:prstGeom prst="rect">
            <a:avLst/>
          </a:prstGeom>
        </p:spPr>
        <p:txBody>
          <a:bodyPr>
            <a:normAutofit/>
          </a:bodyPr>
          <a:lstStyle/>
          <a:p>
            <a:pPr>
              <a:lnSpc>
                <a:spcPct val="110000"/>
              </a:lnSpc>
              <a:defRPr sz="1400">
                <a:solidFill>
                  <a:schemeClr val="accent1"/>
                </a:solidFill>
              </a:defRPr>
            </a:pPr>
            <a:endParaRPr/>
          </a:p>
        </p:txBody>
      </p:sp>
      <p:sp>
        <p:nvSpPr>
          <p:cNvPr id="361" name="Optional column"/>
          <p:cNvSpPr txBox="1">
            <a:spLocks noGrp="1"/>
          </p:cNvSpPr>
          <p:nvPr>
            <p:ph type="body" sz="quarter" idx="24"/>
          </p:nvPr>
        </p:nvSpPr>
        <p:spPr>
          <a:xfrm>
            <a:off x="7072883" y="1243583"/>
            <a:ext cx="1822219" cy="3224277"/>
          </a:xfrm>
          <a:prstGeom prst="rect">
            <a:avLst/>
          </a:prstGeom>
        </p:spPr>
        <p:txBody>
          <a:bodyPr>
            <a:normAutofit/>
          </a:bodyPr>
          <a:lstStyle/>
          <a:p>
            <a:pPr>
              <a:lnSpc>
                <a:spcPct val="110000"/>
              </a:lnSpc>
              <a:defRPr sz="1400">
                <a:solidFill>
                  <a:schemeClr val="accent1"/>
                </a:solidFill>
              </a:defRPr>
            </a:pPr>
            <a:endParaRPr/>
          </a:p>
        </p:txBody>
      </p:sp>
      <p:pic>
        <p:nvPicPr>
          <p:cNvPr id="362" name="Image" descr="Image"/>
          <p:cNvPicPr>
            <a:picLocks noChangeAspect="1"/>
          </p:cNvPicPr>
          <p:nvPr/>
        </p:nvPicPr>
        <p:blipFill>
          <a:blip r:embed="rId2"/>
          <a:stretch>
            <a:fillRect/>
          </a:stretch>
        </p:blipFill>
        <p:spPr>
          <a:xfrm>
            <a:off x="7796201" y="237945"/>
            <a:ext cx="1115570" cy="158661"/>
          </a:xfrm>
          <a:prstGeom prst="rect">
            <a:avLst/>
          </a:prstGeom>
          <a:ln w="12700">
            <a:miter lim="400000"/>
          </a:ln>
        </p:spPr>
      </p:pic>
      <p:sp>
        <p:nvSpPr>
          <p:cNvPr id="363" name="Footer Placeholder"/>
          <p:cNvSpPr txBox="1"/>
          <p:nvPr/>
        </p:nvSpPr>
        <p:spPr>
          <a:xfrm>
            <a:off x="228666" y="4807742"/>
            <a:ext cx="4114735" cy="127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spAutoFit/>
          </a:bodyPr>
          <a:lstStyle>
            <a:lvl1pPr defTabSz="685990">
              <a:lnSpc>
                <a:spcPct val="100000"/>
              </a:lnSpc>
              <a:defRPr sz="600">
                <a:solidFill>
                  <a:srgbClr val="E0E0E0"/>
                </a:solidFill>
              </a:defRPr>
            </a:lvl1pPr>
          </a:lstStyle>
          <a:p>
            <a:r>
              <a:t>IBM Quantum / © 2021 IBM Corporation</a:t>
            </a:r>
          </a:p>
        </p:txBody>
      </p:sp>
      <p:sp>
        <p:nvSpPr>
          <p:cNvPr id="364" name="Slide Number"/>
          <p:cNvSpPr txBox="1">
            <a:spLocks noGrp="1"/>
          </p:cNvSpPr>
          <p:nvPr>
            <p:ph type="sldNum" sz="quarter" idx="2"/>
          </p:nvPr>
        </p:nvSpPr>
        <p:spPr>
          <a:xfrm>
            <a:off x="8788332" y="4807743"/>
            <a:ext cx="127001" cy="127001"/>
          </a:xfrm>
          <a:prstGeom prst="rect">
            <a:avLst/>
          </a:prstGeom>
        </p:spPr>
        <p:txBody>
          <a:bodyPr/>
          <a:lstStyle>
            <a:lvl1pPr algn="r">
              <a:defRPr sz="600" i="0"/>
            </a:lvl1p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cover with graphic (3 line)">
    <p:spTree>
      <p:nvGrpSpPr>
        <p:cNvPr id="1" name=""/>
        <p:cNvGrpSpPr/>
        <p:nvPr/>
      </p:nvGrpSpPr>
      <p:grpSpPr>
        <a:xfrm>
          <a:off x="0" y="0"/>
          <a:ext cx="0" cy="0"/>
          <a:chOff x="0" y="0"/>
          <a:chExt cx="0" cy="0"/>
        </a:xfrm>
      </p:grpSpPr>
      <p:sp>
        <p:nvSpPr>
          <p:cNvPr id="76" name="Body Level One…"/>
          <p:cNvSpPr txBox="1">
            <a:spLocks noGrp="1"/>
          </p:cNvSpPr>
          <p:nvPr>
            <p:ph type="body" sz="quarter" idx="1"/>
          </p:nvPr>
        </p:nvSpPr>
        <p:spPr>
          <a:xfrm>
            <a:off x="219456" y="1810511"/>
            <a:ext cx="4142233" cy="315897"/>
          </a:xfrm>
          <a:prstGeom prst="rect">
            <a:avLst/>
          </a:prstGeom>
        </p:spPr>
        <p:txBody>
          <a:bodyPr>
            <a:normAutofit/>
          </a:bodyPr>
          <a:lstStyle>
            <a:lvl1pPr>
              <a:lnSpc>
                <a:spcPct val="100000"/>
              </a:lnSpc>
              <a:defRPr sz="1400"/>
            </a:lvl1pPr>
            <a:lvl2pPr marL="171450" indent="-173736">
              <a:lnSpc>
                <a:spcPct val="100000"/>
              </a:lnSpc>
              <a:defRPr sz="1400"/>
            </a:lvl2pPr>
            <a:lvl3pPr marL="342903" indent="-173736">
              <a:lnSpc>
                <a:spcPct val="100000"/>
              </a:lnSpc>
              <a:defRPr sz="1400"/>
            </a:lvl3pPr>
            <a:lvl4pPr marL="628656" indent="-173736">
              <a:lnSpc>
                <a:spcPct val="100000"/>
              </a:lnSpc>
              <a:defRPr sz="1400"/>
            </a:lvl4pPr>
            <a:lvl5pPr marL="803284" indent="-173736">
              <a:lnSpc>
                <a:spcPct val="100000"/>
              </a:lnSpc>
              <a:defRPr sz="1400"/>
            </a:lvl5pPr>
          </a:lstStyle>
          <a:p>
            <a:r>
              <a:t>Body Level One</a:t>
            </a:r>
          </a:p>
          <a:p>
            <a:pPr lvl="1"/>
            <a:r>
              <a:t>Body Level Two</a:t>
            </a:r>
          </a:p>
          <a:p>
            <a:pPr lvl="2"/>
            <a:r>
              <a:t>Body Level Three</a:t>
            </a:r>
          </a:p>
          <a:p>
            <a:pPr lvl="3"/>
            <a:r>
              <a:t>Body Level Four</a:t>
            </a:r>
          </a:p>
          <a:p>
            <a:pPr lvl="4"/>
            <a:r>
              <a:t>Body Level Five</a:t>
            </a:r>
          </a:p>
        </p:txBody>
      </p:sp>
      <p:sp>
        <p:nvSpPr>
          <p:cNvPr id="77" name="Job Title"/>
          <p:cNvSpPr txBox="1">
            <a:spLocks noGrp="1"/>
          </p:cNvSpPr>
          <p:nvPr>
            <p:ph type="body" sz="quarter" idx="21"/>
          </p:nvPr>
        </p:nvSpPr>
        <p:spPr>
          <a:xfrm>
            <a:off x="219455" y="2066544"/>
            <a:ext cx="4142234" cy="315897"/>
          </a:xfrm>
          <a:prstGeom prst="rect">
            <a:avLst/>
          </a:prstGeom>
        </p:spPr>
        <p:txBody>
          <a:bodyPr>
            <a:normAutofit/>
          </a:bodyPr>
          <a:lstStyle/>
          <a:p>
            <a:pPr>
              <a:lnSpc>
                <a:spcPct val="100000"/>
              </a:lnSpc>
              <a:defRPr sz="1400"/>
            </a:pPr>
            <a:endParaRPr/>
          </a:p>
        </p:txBody>
      </p:sp>
      <p:sp>
        <p:nvSpPr>
          <p:cNvPr id="78" name="IBM Quantum template on black background, three line maximum"/>
          <p:cNvSpPr txBox="1">
            <a:spLocks noGrp="1"/>
          </p:cNvSpPr>
          <p:nvPr>
            <p:ph type="body" sz="quarter" idx="22"/>
          </p:nvPr>
        </p:nvSpPr>
        <p:spPr>
          <a:xfrm>
            <a:off x="210310" y="118871"/>
            <a:ext cx="4606463" cy="1436775"/>
          </a:xfrm>
          <a:prstGeom prst="rect">
            <a:avLst/>
          </a:prstGeom>
        </p:spPr>
        <p:txBody>
          <a:bodyPr>
            <a:normAutofit/>
          </a:bodyPr>
          <a:lstStyle/>
          <a:p>
            <a:endParaRPr/>
          </a:p>
        </p:txBody>
      </p:sp>
      <p:pic>
        <p:nvPicPr>
          <p:cNvPr id="79" name="Image" descr="Image"/>
          <p:cNvPicPr>
            <a:picLocks noChangeAspect="1"/>
          </p:cNvPicPr>
          <p:nvPr/>
        </p:nvPicPr>
        <p:blipFill>
          <a:blip r:embed="rId2"/>
          <a:stretch>
            <a:fillRect/>
          </a:stretch>
        </p:blipFill>
        <p:spPr>
          <a:xfrm>
            <a:off x="7796201" y="4770945"/>
            <a:ext cx="1115570" cy="158661"/>
          </a:xfrm>
          <a:prstGeom prst="rect">
            <a:avLst/>
          </a:prstGeom>
          <a:ln w="12700">
            <a:miter lim="400000"/>
          </a:ln>
        </p:spPr>
      </p:pic>
      <p:sp>
        <p:nvSpPr>
          <p:cNvPr id="80" name="Line"/>
          <p:cNvSpPr/>
          <p:nvPr/>
        </p:nvSpPr>
        <p:spPr>
          <a:xfrm>
            <a:off x="231590" y="1622140"/>
            <a:ext cx="366330" cy="2"/>
          </a:xfrm>
          <a:prstGeom prst="line">
            <a:avLst/>
          </a:prstGeom>
          <a:ln w="25400">
            <a:solidFill>
              <a:schemeClr val="accent6"/>
            </a:solidFill>
          </a:ln>
          <a:effectLst>
            <a:outerShdw blurRad="38100" dist="20000" dir="5400000" rotWithShape="0">
              <a:srgbClr val="000000">
                <a:alpha val="38000"/>
              </a:srgbClr>
            </a:outerShdw>
          </a:effectLst>
        </p:spPr>
        <p:txBody>
          <a:bodyPr lIns="45718" tIns="45718" rIns="45718" bIns="45718"/>
          <a:lstStyle/>
          <a:p>
            <a:pPr>
              <a:defRPr>
                <a:solidFill>
                  <a:schemeClr val="accent1"/>
                </a:solidFill>
              </a:defRPr>
            </a:pPr>
            <a:endParaRPr/>
          </a:p>
        </p:txBody>
      </p:sp>
      <p:sp>
        <p:nvSpPr>
          <p:cNvPr id="81" name="Footer Placeholder"/>
          <p:cNvSpPr txBox="1"/>
          <p:nvPr/>
        </p:nvSpPr>
        <p:spPr>
          <a:xfrm>
            <a:off x="228666" y="4807742"/>
            <a:ext cx="4114735" cy="127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spAutoFit/>
          </a:bodyPr>
          <a:lstStyle>
            <a:lvl1pPr defTabSz="685990">
              <a:lnSpc>
                <a:spcPct val="100000"/>
              </a:lnSpc>
              <a:defRPr sz="600">
                <a:solidFill>
                  <a:srgbClr val="E0E0E0"/>
                </a:solidFill>
              </a:defRPr>
            </a:lvl1pPr>
          </a:lstStyle>
          <a:p>
            <a:r>
              <a:t>IBM Quantum / © 2021 IBM Corporation</a:t>
            </a:r>
          </a:p>
        </p:txBody>
      </p:sp>
      <p:sp>
        <p:nvSpPr>
          <p:cNvPr id="8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0.xml><?xml version="1.0" encoding="utf-8"?>
<p:sldLayout xmlns:a="http://schemas.openxmlformats.org/drawingml/2006/main" xmlns:r="http://schemas.openxmlformats.org/officeDocument/2006/relationships" xmlns:p="http://schemas.openxmlformats.org/presentationml/2006/main" type="tx">
  <p:cSld name="title + 4 columns (1/4)">
    <p:bg>
      <p:bgPr>
        <a:solidFill>
          <a:srgbClr val="FFFFFF"/>
        </a:solidFill>
        <a:effectLst/>
      </p:bgPr>
    </p:bg>
    <p:spTree>
      <p:nvGrpSpPr>
        <p:cNvPr id="1" name=""/>
        <p:cNvGrpSpPr/>
        <p:nvPr/>
      </p:nvGrpSpPr>
      <p:grpSpPr>
        <a:xfrm>
          <a:off x="0" y="0"/>
          <a:ext cx="0" cy="0"/>
          <a:chOff x="0" y="0"/>
          <a:chExt cx="0" cy="0"/>
        </a:xfrm>
      </p:grpSpPr>
      <p:sp>
        <p:nvSpPr>
          <p:cNvPr id="371" name="Body Level One…"/>
          <p:cNvSpPr txBox="1">
            <a:spLocks noGrp="1"/>
          </p:cNvSpPr>
          <p:nvPr>
            <p:ph type="body" sz="quarter" idx="1"/>
          </p:nvPr>
        </p:nvSpPr>
        <p:spPr>
          <a:xfrm>
            <a:off x="210311" y="118871"/>
            <a:ext cx="6470652" cy="1118935"/>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
        <p:nvSpPr>
          <p:cNvPr id="372" name="Body Level One…"/>
          <p:cNvSpPr txBox="1">
            <a:spLocks noGrp="1"/>
          </p:cNvSpPr>
          <p:nvPr>
            <p:ph type="body" sz="quarter" idx="21"/>
          </p:nvPr>
        </p:nvSpPr>
        <p:spPr>
          <a:xfrm>
            <a:off x="219993" y="1243583"/>
            <a:ext cx="1830823" cy="3224277"/>
          </a:xfrm>
          <a:prstGeom prst="rect">
            <a:avLst/>
          </a:prstGeom>
        </p:spPr>
        <p:txBody>
          <a:bodyPr>
            <a:normAutofit/>
          </a:bodyPr>
          <a:lstStyle/>
          <a:p>
            <a:pPr>
              <a:lnSpc>
                <a:spcPct val="110000"/>
              </a:lnSpc>
              <a:defRPr sz="1400">
                <a:solidFill>
                  <a:srgbClr val="262626"/>
                </a:solidFill>
              </a:defRPr>
            </a:pPr>
            <a:endParaRPr/>
          </a:p>
        </p:txBody>
      </p:sp>
      <p:sp>
        <p:nvSpPr>
          <p:cNvPr id="373" name="Optional column"/>
          <p:cNvSpPr txBox="1">
            <a:spLocks noGrp="1"/>
          </p:cNvSpPr>
          <p:nvPr>
            <p:ph type="body" sz="quarter" idx="22"/>
          </p:nvPr>
        </p:nvSpPr>
        <p:spPr>
          <a:xfrm>
            <a:off x="2510027" y="1243583"/>
            <a:ext cx="1822219" cy="3224277"/>
          </a:xfrm>
          <a:prstGeom prst="rect">
            <a:avLst/>
          </a:prstGeom>
        </p:spPr>
        <p:txBody>
          <a:bodyPr>
            <a:normAutofit/>
          </a:bodyPr>
          <a:lstStyle/>
          <a:p>
            <a:pPr>
              <a:lnSpc>
                <a:spcPct val="110000"/>
              </a:lnSpc>
              <a:defRPr sz="1400">
                <a:solidFill>
                  <a:srgbClr val="262626"/>
                </a:solidFill>
              </a:defRPr>
            </a:pPr>
            <a:endParaRPr/>
          </a:p>
        </p:txBody>
      </p:sp>
      <p:sp>
        <p:nvSpPr>
          <p:cNvPr id="374" name="Optional column"/>
          <p:cNvSpPr txBox="1">
            <a:spLocks noGrp="1"/>
          </p:cNvSpPr>
          <p:nvPr>
            <p:ph type="body" sz="quarter" idx="23"/>
          </p:nvPr>
        </p:nvSpPr>
        <p:spPr>
          <a:xfrm>
            <a:off x="4791454" y="1243583"/>
            <a:ext cx="1822219" cy="3224277"/>
          </a:xfrm>
          <a:prstGeom prst="rect">
            <a:avLst/>
          </a:prstGeom>
        </p:spPr>
        <p:txBody>
          <a:bodyPr>
            <a:normAutofit/>
          </a:bodyPr>
          <a:lstStyle/>
          <a:p>
            <a:pPr>
              <a:lnSpc>
                <a:spcPct val="110000"/>
              </a:lnSpc>
              <a:defRPr sz="1400">
                <a:solidFill>
                  <a:srgbClr val="262626"/>
                </a:solidFill>
              </a:defRPr>
            </a:pPr>
            <a:endParaRPr/>
          </a:p>
        </p:txBody>
      </p:sp>
      <p:sp>
        <p:nvSpPr>
          <p:cNvPr id="375" name="Optional column"/>
          <p:cNvSpPr txBox="1">
            <a:spLocks noGrp="1"/>
          </p:cNvSpPr>
          <p:nvPr>
            <p:ph type="body" sz="quarter" idx="24"/>
          </p:nvPr>
        </p:nvSpPr>
        <p:spPr>
          <a:xfrm>
            <a:off x="7072883" y="1243583"/>
            <a:ext cx="1822219" cy="3224277"/>
          </a:xfrm>
          <a:prstGeom prst="rect">
            <a:avLst/>
          </a:prstGeom>
        </p:spPr>
        <p:txBody>
          <a:bodyPr>
            <a:normAutofit/>
          </a:bodyPr>
          <a:lstStyle/>
          <a:p>
            <a:pPr>
              <a:lnSpc>
                <a:spcPct val="110000"/>
              </a:lnSpc>
              <a:defRPr sz="1400">
                <a:solidFill>
                  <a:srgbClr val="262626"/>
                </a:solidFill>
              </a:defRPr>
            </a:pPr>
            <a:endParaRPr/>
          </a:p>
        </p:txBody>
      </p:sp>
      <p:sp>
        <p:nvSpPr>
          <p:cNvPr id="376" name="Image"/>
          <p:cNvSpPr>
            <a:spLocks noGrp="1"/>
          </p:cNvSpPr>
          <p:nvPr>
            <p:ph type="pic" sz="quarter" idx="25"/>
          </p:nvPr>
        </p:nvSpPr>
        <p:spPr>
          <a:xfrm>
            <a:off x="7799830" y="237742"/>
            <a:ext cx="1115570" cy="158661"/>
          </a:xfrm>
          <a:prstGeom prst="rect">
            <a:avLst/>
          </a:prstGeom>
        </p:spPr>
        <p:txBody>
          <a:bodyPr lIns="91439" tIns="45719" rIns="91439" bIns="45719"/>
          <a:lstStyle/>
          <a:p>
            <a:endParaRPr/>
          </a:p>
        </p:txBody>
      </p:sp>
      <p:sp>
        <p:nvSpPr>
          <p:cNvPr id="377" name="Footer Placeholder"/>
          <p:cNvSpPr txBox="1"/>
          <p:nvPr/>
        </p:nvSpPr>
        <p:spPr>
          <a:xfrm>
            <a:off x="228666" y="4807742"/>
            <a:ext cx="4114735" cy="127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spAutoFit/>
          </a:bodyPr>
          <a:lstStyle>
            <a:lvl1pPr defTabSz="685990">
              <a:lnSpc>
                <a:spcPct val="100000"/>
              </a:lnSpc>
              <a:defRPr sz="600">
                <a:solidFill>
                  <a:srgbClr val="282828"/>
                </a:solidFill>
              </a:defRPr>
            </a:lvl1pPr>
          </a:lstStyle>
          <a:p>
            <a:r>
              <a:t>IBM Quantum / © 2021 IBM Corporation</a:t>
            </a:r>
          </a:p>
        </p:txBody>
      </p:sp>
      <p:sp>
        <p:nvSpPr>
          <p:cNvPr id="378" name="Slide Number"/>
          <p:cNvSpPr txBox="1">
            <a:spLocks noGrp="1"/>
          </p:cNvSpPr>
          <p:nvPr>
            <p:ph type="sldNum" sz="quarter" idx="2"/>
          </p:nvPr>
        </p:nvSpPr>
        <p:spPr>
          <a:xfrm>
            <a:off x="8788332" y="4807743"/>
            <a:ext cx="127001" cy="127001"/>
          </a:xfrm>
          <a:prstGeom prst="rect">
            <a:avLst/>
          </a:prstGeom>
        </p:spPr>
        <p:txBody>
          <a:bodyPr/>
          <a:lstStyle>
            <a:lvl1pPr algn="r">
              <a:defRPr sz="600" i="0">
                <a:solidFill>
                  <a:srgbClr val="262626"/>
                </a:solidFill>
              </a:defRPr>
            </a:lvl1pPr>
          </a:lstStyle>
          <a:p>
            <a:fld id="{86CB4B4D-7CA3-9044-876B-883B54F8677D}" type="slidenum">
              <a:t>‹#›</a:t>
            </a:fld>
            <a:endParaRPr/>
          </a:p>
        </p:txBody>
      </p:sp>
    </p:spTree>
  </p:cSld>
  <p:clrMapOvr>
    <a:masterClrMapping/>
  </p:clrMapOvr>
  <p:transition spd="med"/>
</p:sldLayout>
</file>

<file path=ppt/slideLayouts/slideLayout31.xml><?xml version="1.0" encoding="utf-8"?>
<p:sldLayout xmlns:a="http://schemas.openxmlformats.org/drawingml/2006/main" xmlns:r="http://schemas.openxmlformats.org/officeDocument/2006/relationships" xmlns:p="http://schemas.openxmlformats.org/presentationml/2006/main" type="tx">
  <p:cSld name="title + 4 columns with numbers">
    <p:spTree>
      <p:nvGrpSpPr>
        <p:cNvPr id="1" name=""/>
        <p:cNvGrpSpPr/>
        <p:nvPr/>
      </p:nvGrpSpPr>
      <p:grpSpPr>
        <a:xfrm>
          <a:off x="0" y="0"/>
          <a:ext cx="0" cy="0"/>
          <a:chOff x="0" y="0"/>
          <a:chExt cx="0" cy="0"/>
        </a:xfrm>
      </p:grpSpPr>
      <p:sp>
        <p:nvSpPr>
          <p:cNvPr id="385" name="Body Level One…"/>
          <p:cNvSpPr txBox="1">
            <a:spLocks noGrp="1"/>
          </p:cNvSpPr>
          <p:nvPr>
            <p:ph type="body" sz="quarter" idx="1"/>
          </p:nvPr>
        </p:nvSpPr>
        <p:spPr>
          <a:xfrm>
            <a:off x="210311" y="118871"/>
            <a:ext cx="6470652" cy="1118935"/>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
        <p:nvSpPr>
          <p:cNvPr id="386" name="Body Level One…"/>
          <p:cNvSpPr txBox="1">
            <a:spLocks noGrp="1"/>
          </p:cNvSpPr>
          <p:nvPr>
            <p:ph type="body" sz="quarter" idx="21"/>
          </p:nvPr>
        </p:nvSpPr>
        <p:spPr>
          <a:xfrm>
            <a:off x="219993" y="1906309"/>
            <a:ext cx="1830823" cy="2615004"/>
          </a:xfrm>
          <a:prstGeom prst="rect">
            <a:avLst/>
          </a:prstGeom>
        </p:spPr>
        <p:txBody>
          <a:bodyPr>
            <a:normAutofit/>
          </a:bodyPr>
          <a:lstStyle/>
          <a:p>
            <a:pPr>
              <a:lnSpc>
                <a:spcPct val="110000"/>
              </a:lnSpc>
              <a:defRPr sz="1400">
                <a:solidFill>
                  <a:schemeClr val="accent1"/>
                </a:solidFill>
              </a:defRPr>
            </a:pPr>
            <a:endParaRPr/>
          </a:p>
        </p:txBody>
      </p:sp>
      <p:sp>
        <p:nvSpPr>
          <p:cNvPr id="387" name="Optional column"/>
          <p:cNvSpPr txBox="1">
            <a:spLocks noGrp="1"/>
          </p:cNvSpPr>
          <p:nvPr>
            <p:ph type="body" sz="quarter" idx="22"/>
          </p:nvPr>
        </p:nvSpPr>
        <p:spPr>
          <a:xfrm>
            <a:off x="2510027" y="1906309"/>
            <a:ext cx="1822219" cy="2615004"/>
          </a:xfrm>
          <a:prstGeom prst="rect">
            <a:avLst/>
          </a:prstGeom>
        </p:spPr>
        <p:txBody>
          <a:bodyPr>
            <a:normAutofit/>
          </a:bodyPr>
          <a:lstStyle/>
          <a:p>
            <a:pPr>
              <a:lnSpc>
                <a:spcPct val="110000"/>
              </a:lnSpc>
              <a:defRPr sz="1400">
                <a:solidFill>
                  <a:schemeClr val="accent1"/>
                </a:solidFill>
              </a:defRPr>
            </a:pPr>
            <a:endParaRPr/>
          </a:p>
        </p:txBody>
      </p:sp>
      <p:sp>
        <p:nvSpPr>
          <p:cNvPr id="388" name="Optional column"/>
          <p:cNvSpPr txBox="1">
            <a:spLocks noGrp="1"/>
          </p:cNvSpPr>
          <p:nvPr>
            <p:ph type="body" sz="quarter" idx="23"/>
          </p:nvPr>
        </p:nvSpPr>
        <p:spPr>
          <a:xfrm>
            <a:off x="4791454" y="1906309"/>
            <a:ext cx="1822219" cy="2615004"/>
          </a:xfrm>
          <a:prstGeom prst="rect">
            <a:avLst/>
          </a:prstGeom>
        </p:spPr>
        <p:txBody>
          <a:bodyPr>
            <a:normAutofit/>
          </a:bodyPr>
          <a:lstStyle/>
          <a:p>
            <a:pPr>
              <a:lnSpc>
                <a:spcPct val="110000"/>
              </a:lnSpc>
              <a:defRPr sz="1400">
                <a:solidFill>
                  <a:schemeClr val="accent1"/>
                </a:solidFill>
              </a:defRPr>
            </a:pPr>
            <a:endParaRPr/>
          </a:p>
        </p:txBody>
      </p:sp>
      <p:sp>
        <p:nvSpPr>
          <p:cNvPr id="389" name="Optional column"/>
          <p:cNvSpPr txBox="1">
            <a:spLocks noGrp="1"/>
          </p:cNvSpPr>
          <p:nvPr>
            <p:ph type="body" sz="quarter" idx="24"/>
          </p:nvPr>
        </p:nvSpPr>
        <p:spPr>
          <a:xfrm>
            <a:off x="7072883" y="1906309"/>
            <a:ext cx="1822219" cy="2615004"/>
          </a:xfrm>
          <a:prstGeom prst="rect">
            <a:avLst/>
          </a:prstGeom>
        </p:spPr>
        <p:txBody>
          <a:bodyPr>
            <a:normAutofit/>
          </a:bodyPr>
          <a:lstStyle/>
          <a:p>
            <a:pPr>
              <a:lnSpc>
                <a:spcPct val="110000"/>
              </a:lnSpc>
              <a:defRPr sz="1400">
                <a:solidFill>
                  <a:schemeClr val="accent1"/>
                </a:solidFill>
              </a:defRPr>
            </a:pPr>
            <a:endParaRPr/>
          </a:p>
        </p:txBody>
      </p:sp>
      <p:sp>
        <p:nvSpPr>
          <p:cNvPr id="390" name="1"/>
          <p:cNvSpPr txBox="1">
            <a:spLocks noGrp="1"/>
          </p:cNvSpPr>
          <p:nvPr>
            <p:ph type="body" sz="quarter" idx="25"/>
          </p:nvPr>
        </p:nvSpPr>
        <p:spPr>
          <a:xfrm>
            <a:off x="219993" y="1320032"/>
            <a:ext cx="1830823" cy="554848"/>
          </a:xfrm>
          <a:prstGeom prst="rect">
            <a:avLst/>
          </a:prstGeom>
        </p:spPr>
        <p:txBody>
          <a:bodyPr>
            <a:normAutofit/>
          </a:bodyPr>
          <a:lstStyle/>
          <a:p>
            <a:pPr>
              <a:lnSpc>
                <a:spcPct val="100000"/>
              </a:lnSpc>
              <a:defRPr>
                <a:solidFill>
                  <a:srgbClr val="82CFFF"/>
                </a:solidFill>
              </a:defRPr>
            </a:pPr>
            <a:endParaRPr/>
          </a:p>
        </p:txBody>
      </p:sp>
      <p:sp>
        <p:nvSpPr>
          <p:cNvPr id="391" name="2"/>
          <p:cNvSpPr txBox="1">
            <a:spLocks noGrp="1"/>
          </p:cNvSpPr>
          <p:nvPr>
            <p:ph type="body" sz="quarter" idx="26"/>
          </p:nvPr>
        </p:nvSpPr>
        <p:spPr>
          <a:xfrm>
            <a:off x="2505723" y="1320032"/>
            <a:ext cx="1830827" cy="554848"/>
          </a:xfrm>
          <a:prstGeom prst="rect">
            <a:avLst/>
          </a:prstGeom>
        </p:spPr>
        <p:txBody>
          <a:bodyPr>
            <a:normAutofit/>
          </a:bodyPr>
          <a:lstStyle/>
          <a:p>
            <a:pPr>
              <a:lnSpc>
                <a:spcPct val="100000"/>
              </a:lnSpc>
              <a:defRPr>
                <a:solidFill>
                  <a:srgbClr val="6CCAFF"/>
                </a:solidFill>
              </a:defRPr>
            </a:pPr>
            <a:endParaRPr/>
          </a:p>
        </p:txBody>
      </p:sp>
      <p:sp>
        <p:nvSpPr>
          <p:cNvPr id="392" name="3"/>
          <p:cNvSpPr txBox="1">
            <a:spLocks noGrp="1"/>
          </p:cNvSpPr>
          <p:nvPr>
            <p:ph type="body" sz="quarter" idx="27"/>
          </p:nvPr>
        </p:nvSpPr>
        <p:spPr>
          <a:xfrm>
            <a:off x="4787151" y="1320032"/>
            <a:ext cx="1830824" cy="554848"/>
          </a:xfrm>
          <a:prstGeom prst="rect">
            <a:avLst/>
          </a:prstGeom>
        </p:spPr>
        <p:txBody>
          <a:bodyPr>
            <a:normAutofit/>
          </a:bodyPr>
          <a:lstStyle/>
          <a:p>
            <a:pPr>
              <a:lnSpc>
                <a:spcPct val="100000"/>
              </a:lnSpc>
              <a:defRPr>
                <a:solidFill>
                  <a:srgbClr val="6CCAFF"/>
                </a:solidFill>
              </a:defRPr>
            </a:pPr>
            <a:endParaRPr/>
          </a:p>
        </p:txBody>
      </p:sp>
      <p:sp>
        <p:nvSpPr>
          <p:cNvPr id="393" name="4"/>
          <p:cNvSpPr txBox="1">
            <a:spLocks noGrp="1"/>
          </p:cNvSpPr>
          <p:nvPr>
            <p:ph type="body" sz="quarter" idx="28"/>
          </p:nvPr>
        </p:nvSpPr>
        <p:spPr>
          <a:xfrm>
            <a:off x="7068580" y="1320032"/>
            <a:ext cx="1830826" cy="554848"/>
          </a:xfrm>
          <a:prstGeom prst="rect">
            <a:avLst/>
          </a:prstGeom>
        </p:spPr>
        <p:txBody>
          <a:bodyPr>
            <a:normAutofit/>
          </a:bodyPr>
          <a:lstStyle/>
          <a:p>
            <a:pPr>
              <a:lnSpc>
                <a:spcPct val="100000"/>
              </a:lnSpc>
              <a:defRPr>
                <a:solidFill>
                  <a:srgbClr val="6CCAFF"/>
                </a:solidFill>
              </a:defRPr>
            </a:pPr>
            <a:endParaRPr/>
          </a:p>
        </p:txBody>
      </p:sp>
      <p:pic>
        <p:nvPicPr>
          <p:cNvPr id="394" name="Image" descr="Image"/>
          <p:cNvPicPr>
            <a:picLocks noChangeAspect="1"/>
          </p:cNvPicPr>
          <p:nvPr/>
        </p:nvPicPr>
        <p:blipFill>
          <a:blip r:embed="rId2"/>
          <a:stretch>
            <a:fillRect/>
          </a:stretch>
        </p:blipFill>
        <p:spPr>
          <a:xfrm>
            <a:off x="7796201" y="237945"/>
            <a:ext cx="1115570" cy="158661"/>
          </a:xfrm>
          <a:prstGeom prst="rect">
            <a:avLst/>
          </a:prstGeom>
          <a:ln w="12700">
            <a:miter lim="400000"/>
          </a:ln>
        </p:spPr>
      </p:pic>
      <p:sp>
        <p:nvSpPr>
          <p:cNvPr id="395" name="Footer Placeholder"/>
          <p:cNvSpPr txBox="1"/>
          <p:nvPr/>
        </p:nvSpPr>
        <p:spPr>
          <a:xfrm>
            <a:off x="228666" y="4807742"/>
            <a:ext cx="4114735" cy="127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spAutoFit/>
          </a:bodyPr>
          <a:lstStyle>
            <a:lvl1pPr defTabSz="685990">
              <a:lnSpc>
                <a:spcPct val="100000"/>
              </a:lnSpc>
              <a:defRPr sz="600">
                <a:solidFill>
                  <a:srgbClr val="E0E0E0"/>
                </a:solidFill>
              </a:defRPr>
            </a:lvl1pPr>
          </a:lstStyle>
          <a:p>
            <a:r>
              <a:t>IBM Quantum / © 2021 IBM Corporation</a:t>
            </a:r>
          </a:p>
        </p:txBody>
      </p:sp>
      <p:sp>
        <p:nvSpPr>
          <p:cNvPr id="396" name="Slide Number"/>
          <p:cNvSpPr txBox="1">
            <a:spLocks noGrp="1"/>
          </p:cNvSpPr>
          <p:nvPr>
            <p:ph type="sldNum" sz="quarter" idx="2"/>
          </p:nvPr>
        </p:nvSpPr>
        <p:spPr>
          <a:xfrm>
            <a:off x="8788332" y="4807743"/>
            <a:ext cx="127001" cy="127001"/>
          </a:xfrm>
          <a:prstGeom prst="rect">
            <a:avLst/>
          </a:prstGeom>
        </p:spPr>
        <p:txBody>
          <a:bodyPr/>
          <a:lstStyle>
            <a:lvl1pPr algn="r">
              <a:defRPr sz="600" i="0"/>
            </a:lvl1pPr>
          </a:lstStyle>
          <a:p>
            <a:fld id="{86CB4B4D-7CA3-9044-876B-883B54F8677D}" type="slidenum">
              <a:t>‹#›</a:t>
            </a:fld>
            <a:endParaRPr/>
          </a:p>
        </p:txBody>
      </p:sp>
    </p:spTree>
  </p:cSld>
  <p:clrMapOvr>
    <a:masterClrMapping/>
  </p:clrMapOvr>
  <p:transition spd="med"/>
</p:sldLayout>
</file>

<file path=ppt/slideLayouts/slideLayout32.xml><?xml version="1.0" encoding="utf-8"?>
<p:sldLayout xmlns:a="http://schemas.openxmlformats.org/drawingml/2006/main" xmlns:r="http://schemas.openxmlformats.org/officeDocument/2006/relationships" xmlns:p="http://schemas.openxmlformats.org/presentationml/2006/main" type="tx">
  <p:cSld name="title + 4 columns with numbers">
    <p:bg>
      <p:bgPr>
        <a:solidFill>
          <a:srgbClr val="FFFFFF"/>
        </a:solidFill>
        <a:effectLst/>
      </p:bgPr>
    </p:bg>
    <p:spTree>
      <p:nvGrpSpPr>
        <p:cNvPr id="1" name=""/>
        <p:cNvGrpSpPr/>
        <p:nvPr/>
      </p:nvGrpSpPr>
      <p:grpSpPr>
        <a:xfrm>
          <a:off x="0" y="0"/>
          <a:ext cx="0" cy="0"/>
          <a:chOff x="0" y="0"/>
          <a:chExt cx="0" cy="0"/>
        </a:xfrm>
      </p:grpSpPr>
      <p:sp>
        <p:nvSpPr>
          <p:cNvPr id="403" name="Body Level One…"/>
          <p:cNvSpPr txBox="1">
            <a:spLocks noGrp="1"/>
          </p:cNvSpPr>
          <p:nvPr>
            <p:ph type="body" sz="quarter" idx="1"/>
          </p:nvPr>
        </p:nvSpPr>
        <p:spPr>
          <a:xfrm>
            <a:off x="210311" y="118871"/>
            <a:ext cx="6470652" cy="1118935"/>
          </a:xfrm>
          <a:prstGeom prst="rect">
            <a:avLst/>
          </a:prstGeom>
        </p:spPr>
        <p:txBody>
          <a:bodyPr>
            <a:normAutofit/>
          </a:bodyPr>
          <a:lstStyle>
            <a:lvl1pPr>
              <a:defRPr>
                <a:solidFill>
                  <a:srgbClr val="161616"/>
                </a:solidFill>
              </a:defRPr>
            </a:lvl1pPr>
            <a:lvl2pPr>
              <a:defRPr>
                <a:solidFill>
                  <a:srgbClr val="161616"/>
                </a:solidFill>
              </a:defRPr>
            </a:lvl2pPr>
            <a:lvl3pPr>
              <a:defRPr>
                <a:solidFill>
                  <a:srgbClr val="161616"/>
                </a:solidFill>
              </a:defRPr>
            </a:lvl3pPr>
            <a:lvl4pPr>
              <a:defRPr>
                <a:solidFill>
                  <a:srgbClr val="161616"/>
                </a:solidFill>
              </a:defRPr>
            </a:lvl4pPr>
            <a:lvl5pPr>
              <a:defRPr>
                <a:solidFill>
                  <a:srgbClr val="161616"/>
                </a:solidFill>
              </a:defRPr>
            </a:lvl5pPr>
          </a:lstStyle>
          <a:p>
            <a:r>
              <a:t>Body Level One</a:t>
            </a:r>
          </a:p>
          <a:p>
            <a:pPr lvl="1"/>
            <a:r>
              <a:t>Body Level Two</a:t>
            </a:r>
          </a:p>
          <a:p>
            <a:pPr lvl="2"/>
            <a:r>
              <a:t>Body Level Three</a:t>
            </a:r>
          </a:p>
          <a:p>
            <a:pPr lvl="3"/>
            <a:r>
              <a:t>Body Level Four</a:t>
            </a:r>
          </a:p>
          <a:p>
            <a:pPr lvl="4"/>
            <a:r>
              <a:t>Body Level Five</a:t>
            </a:r>
          </a:p>
        </p:txBody>
      </p:sp>
      <p:sp>
        <p:nvSpPr>
          <p:cNvPr id="404" name="Body Level One…"/>
          <p:cNvSpPr txBox="1">
            <a:spLocks noGrp="1"/>
          </p:cNvSpPr>
          <p:nvPr>
            <p:ph type="body" sz="quarter" idx="21"/>
          </p:nvPr>
        </p:nvSpPr>
        <p:spPr>
          <a:xfrm>
            <a:off x="219993" y="1906309"/>
            <a:ext cx="1830823" cy="2615004"/>
          </a:xfrm>
          <a:prstGeom prst="rect">
            <a:avLst/>
          </a:prstGeom>
        </p:spPr>
        <p:txBody>
          <a:bodyPr>
            <a:normAutofit/>
          </a:bodyPr>
          <a:lstStyle/>
          <a:p>
            <a:pPr>
              <a:lnSpc>
                <a:spcPct val="110000"/>
              </a:lnSpc>
              <a:defRPr sz="1400">
                <a:solidFill>
                  <a:srgbClr val="262626"/>
                </a:solidFill>
              </a:defRPr>
            </a:pPr>
            <a:endParaRPr/>
          </a:p>
        </p:txBody>
      </p:sp>
      <p:sp>
        <p:nvSpPr>
          <p:cNvPr id="405" name="Body Level One…"/>
          <p:cNvSpPr txBox="1">
            <a:spLocks noGrp="1"/>
          </p:cNvSpPr>
          <p:nvPr>
            <p:ph type="body" sz="quarter" idx="22"/>
          </p:nvPr>
        </p:nvSpPr>
        <p:spPr>
          <a:xfrm>
            <a:off x="2510027" y="1906309"/>
            <a:ext cx="1822219" cy="2615004"/>
          </a:xfrm>
          <a:prstGeom prst="rect">
            <a:avLst/>
          </a:prstGeom>
        </p:spPr>
        <p:txBody>
          <a:bodyPr>
            <a:normAutofit/>
          </a:bodyPr>
          <a:lstStyle/>
          <a:p>
            <a:pPr>
              <a:lnSpc>
                <a:spcPct val="110000"/>
              </a:lnSpc>
              <a:defRPr sz="1400">
                <a:solidFill>
                  <a:srgbClr val="262626"/>
                </a:solidFill>
              </a:defRPr>
            </a:pPr>
            <a:endParaRPr/>
          </a:p>
        </p:txBody>
      </p:sp>
      <p:sp>
        <p:nvSpPr>
          <p:cNvPr id="406" name="Body Level One…"/>
          <p:cNvSpPr txBox="1">
            <a:spLocks noGrp="1"/>
          </p:cNvSpPr>
          <p:nvPr>
            <p:ph type="body" sz="quarter" idx="23"/>
          </p:nvPr>
        </p:nvSpPr>
        <p:spPr>
          <a:xfrm>
            <a:off x="4791454" y="1906309"/>
            <a:ext cx="1822219" cy="2615004"/>
          </a:xfrm>
          <a:prstGeom prst="rect">
            <a:avLst/>
          </a:prstGeom>
        </p:spPr>
        <p:txBody>
          <a:bodyPr>
            <a:normAutofit/>
          </a:bodyPr>
          <a:lstStyle/>
          <a:p>
            <a:pPr>
              <a:lnSpc>
                <a:spcPct val="110000"/>
              </a:lnSpc>
              <a:defRPr sz="1400">
                <a:solidFill>
                  <a:srgbClr val="262626"/>
                </a:solidFill>
              </a:defRPr>
            </a:pPr>
            <a:endParaRPr/>
          </a:p>
        </p:txBody>
      </p:sp>
      <p:sp>
        <p:nvSpPr>
          <p:cNvPr id="407" name="Body Level One…"/>
          <p:cNvSpPr txBox="1">
            <a:spLocks noGrp="1"/>
          </p:cNvSpPr>
          <p:nvPr>
            <p:ph type="body" sz="quarter" idx="24"/>
          </p:nvPr>
        </p:nvSpPr>
        <p:spPr>
          <a:xfrm>
            <a:off x="7072883" y="1906309"/>
            <a:ext cx="1822219" cy="2615004"/>
          </a:xfrm>
          <a:prstGeom prst="rect">
            <a:avLst/>
          </a:prstGeom>
        </p:spPr>
        <p:txBody>
          <a:bodyPr>
            <a:normAutofit/>
          </a:bodyPr>
          <a:lstStyle/>
          <a:p>
            <a:pPr>
              <a:lnSpc>
                <a:spcPct val="110000"/>
              </a:lnSpc>
              <a:defRPr sz="1400">
                <a:solidFill>
                  <a:srgbClr val="262626"/>
                </a:solidFill>
              </a:defRPr>
            </a:pPr>
            <a:endParaRPr/>
          </a:p>
        </p:txBody>
      </p:sp>
      <p:sp>
        <p:nvSpPr>
          <p:cNvPr id="408" name="1"/>
          <p:cNvSpPr txBox="1">
            <a:spLocks noGrp="1"/>
          </p:cNvSpPr>
          <p:nvPr>
            <p:ph type="body" sz="quarter" idx="25"/>
          </p:nvPr>
        </p:nvSpPr>
        <p:spPr>
          <a:xfrm>
            <a:off x="219993" y="1316736"/>
            <a:ext cx="1830823" cy="554846"/>
          </a:xfrm>
          <a:prstGeom prst="rect">
            <a:avLst/>
          </a:prstGeom>
        </p:spPr>
        <p:txBody>
          <a:bodyPr>
            <a:normAutofit/>
          </a:bodyPr>
          <a:lstStyle/>
          <a:p>
            <a:pPr>
              <a:lnSpc>
                <a:spcPct val="100000"/>
              </a:lnSpc>
              <a:defRPr>
                <a:solidFill>
                  <a:srgbClr val="0E62FF"/>
                </a:solidFill>
              </a:defRPr>
            </a:pPr>
            <a:endParaRPr/>
          </a:p>
        </p:txBody>
      </p:sp>
      <p:sp>
        <p:nvSpPr>
          <p:cNvPr id="409" name="2"/>
          <p:cNvSpPr txBox="1">
            <a:spLocks noGrp="1"/>
          </p:cNvSpPr>
          <p:nvPr>
            <p:ph type="body" sz="quarter" idx="26"/>
          </p:nvPr>
        </p:nvSpPr>
        <p:spPr>
          <a:xfrm>
            <a:off x="2505723" y="1316736"/>
            <a:ext cx="1830827" cy="554846"/>
          </a:xfrm>
          <a:prstGeom prst="rect">
            <a:avLst/>
          </a:prstGeom>
        </p:spPr>
        <p:txBody>
          <a:bodyPr>
            <a:normAutofit/>
          </a:bodyPr>
          <a:lstStyle/>
          <a:p>
            <a:pPr>
              <a:lnSpc>
                <a:spcPct val="100000"/>
              </a:lnSpc>
              <a:defRPr>
                <a:solidFill>
                  <a:srgbClr val="0062FF"/>
                </a:solidFill>
              </a:defRPr>
            </a:pPr>
            <a:endParaRPr/>
          </a:p>
        </p:txBody>
      </p:sp>
      <p:sp>
        <p:nvSpPr>
          <p:cNvPr id="410" name="3"/>
          <p:cNvSpPr txBox="1">
            <a:spLocks noGrp="1"/>
          </p:cNvSpPr>
          <p:nvPr>
            <p:ph type="body" sz="quarter" idx="27"/>
          </p:nvPr>
        </p:nvSpPr>
        <p:spPr>
          <a:xfrm>
            <a:off x="4787151" y="1316736"/>
            <a:ext cx="1830824" cy="554846"/>
          </a:xfrm>
          <a:prstGeom prst="rect">
            <a:avLst/>
          </a:prstGeom>
        </p:spPr>
        <p:txBody>
          <a:bodyPr>
            <a:normAutofit/>
          </a:bodyPr>
          <a:lstStyle/>
          <a:p>
            <a:pPr>
              <a:lnSpc>
                <a:spcPct val="100000"/>
              </a:lnSpc>
              <a:defRPr>
                <a:solidFill>
                  <a:srgbClr val="0062FF"/>
                </a:solidFill>
              </a:defRPr>
            </a:pPr>
            <a:endParaRPr/>
          </a:p>
        </p:txBody>
      </p:sp>
      <p:sp>
        <p:nvSpPr>
          <p:cNvPr id="411" name="4"/>
          <p:cNvSpPr txBox="1">
            <a:spLocks noGrp="1"/>
          </p:cNvSpPr>
          <p:nvPr>
            <p:ph type="body" sz="quarter" idx="28"/>
          </p:nvPr>
        </p:nvSpPr>
        <p:spPr>
          <a:xfrm>
            <a:off x="7068580" y="1316736"/>
            <a:ext cx="1830826" cy="554846"/>
          </a:xfrm>
          <a:prstGeom prst="rect">
            <a:avLst/>
          </a:prstGeom>
        </p:spPr>
        <p:txBody>
          <a:bodyPr>
            <a:normAutofit/>
          </a:bodyPr>
          <a:lstStyle/>
          <a:p>
            <a:pPr>
              <a:lnSpc>
                <a:spcPct val="100000"/>
              </a:lnSpc>
              <a:defRPr>
                <a:solidFill>
                  <a:srgbClr val="0062FF"/>
                </a:solidFill>
              </a:defRPr>
            </a:pPr>
            <a:endParaRPr/>
          </a:p>
        </p:txBody>
      </p:sp>
      <p:sp>
        <p:nvSpPr>
          <p:cNvPr id="412" name="Image"/>
          <p:cNvSpPr>
            <a:spLocks noGrp="1"/>
          </p:cNvSpPr>
          <p:nvPr>
            <p:ph type="pic" sz="quarter" idx="29"/>
          </p:nvPr>
        </p:nvSpPr>
        <p:spPr>
          <a:xfrm>
            <a:off x="7799830" y="237742"/>
            <a:ext cx="1115570" cy="158661"/>
          </a:xfrm>
          <a:prstGeom prst="rect">
            <a:avLst/>
          </a:prstGeom>
        </p:spPr>
        <p:txBody>
          <a:bodyPr lIns="91439" tIns="45719" rIns="91439" bIns="45719"/>
          <a:lstStyle/>
          <a:p>
            <a:endParaRPr/>
          </a:p>
        </p:txBody>
      </p:sp>
      <p:sp>
        <p:nvSpPr>
          <p:cNvPr id="413" name="Footer Placeholder"/>
          <p:cNvSpPr txBox="1"/>
          <p:nvPr/>
        </p:nvSpPr>
        <p:spPr>
          <a:xfrm>
            <a:off x="228666" y="4807742"/>
            <a:ext cx="4114735" cy="127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spAutoFit/>
          </a:bodyPr>
          <a:lstStyle>
            <a:lvl1pPr defTabSz="685990">
              <a:lnSpc>
                <a:spcPct val="100000"/>
              </a:lnSpc>
              <a:defRPr sz="600">
                <a:solidFill>
                  <a:srgbClr val="282828"/>
                </a:solidFill>
              </a:defRPr>
            </a:lvl1pPr>
          </a:lstStyle>
          <a:p>
            <a:r>
              <a:t>IBM Quantum / © 2021 IBM Corporation</a:t>
            </a:r>
          </a:p>
        </p:txBody>
      </p:sp>
      <p:sp>
        <p:nvSpPr>
          <p:cNvPr id="414" name="Slide Number"/>
          <p:cNvSpPr txBox="1">
            <a:spLocks noGrp="1"/>
          </p:cNvSpPr>
          <p:nvPr>
            <p:ph type="sldNum" sz="quarter" idx="2"/>
          </p:nvPr>
        </p:nvSpPr>
        <p:spPr>
          <a:xfrm>
            <a:off x="8788332" y="4807743"/>
            <a:ext cx="127001" cy="127001"/>
          </a:xfrm>
          <a:prstGeom prst="rect">
            <a:avLst/>
          </a:prstGeom>
        </p:spPr>
        <p:txBody>
          <a:bodyPr/>
          <a:lstStyle>
            <a:lvl1pPr algn="r">
              <a:defRPr sz="600" i="0">
                <a:solidFill>
                  <a:srgbClr val="262626"/>
                </a:solidFill>
              </a:defRPr>
            </a:lvl1pPr>
          </a:lstStyle>
          <a:p>
            <a:fld id="{86CB4B4D-7CA3-9044-876B-883B54F8677D}" type="slidenum">
              <a:t>‹#›</a:t>
            </a:fld>
            <a:endParaRPr/>
          </a:p>
        </p:txBody>
      </p:sp>
    </p:spTree>
  </p:cSld>
  <p:clrMapOvr>
    <a:masterClrMapping/>
  </p:clrMapOvr>
  <p:transition spd="med"/>
</p:sldLayout>
</file>

<file path=ppt/slideLayouts/slideLayout33.xml><?xml version="1.0" encoding="utf-8"?>
<p:sldLayout xmlns:a="http://schemas.openxmlformats.org/drawingml/2006/main" xmlns:r="http://schemas.openxmlformats.org/officeDocument/2006/relationships" xmlns:p="http://schemas.openxmlformats.org/presentationml/2006/main" type="tx">
  <p:cSld name="title + 1 column + full bleed image">
    <p:spTree>
      <p:nvGrpSpPr>
        <p:cNvPr id="1" name=""/>
        <p:cNvGrpSpPr/>
        <p:nvPr/>
      </p:nvGrpSpPr>
      <p:grpSpPr>
        <a:xfrm>
          <a:off x="0" y="0"/>
          <a:ext cx="0" cy="0"/>
          <a:chOff x="0" y="0"/>
          <a:chExt cx="0" cy="0"/>
        </a:xfrm>
      </p:grpSpPr>
      <p:sp>
        <p:nvSpPr>
          <p:cNvPr id="421" name="Image"/>
          <p:cNvSpPr>
            <a:spLocks noGrp="1"/>
          </p:cNvSpPr>
          <p:nvPr>
            <p:ph type="pic" sz="quarter" idx="21"/>
          </p:nvPr>
        </p:nvSpPr>
        <p:spPr>
          <a:xfrm>
            <a:off x="7446951" y="244431"/>
            <a:ext cx="1453997" cy="206793"/>
          </a:xfrm>
          <a:prstGeom prst="rect">
            <a:avLst/>
          </a:prstGeom>
        </p:spPr>
        <p:txBody>
          <a:bodyPr lIns="91439" tIns="45719" rIns="91439" bIns="45719"/>
          <a:lstStyle/>
          <a:p>
            <a:endParaRPr/>
          </a:p>
        </p:txBody>
      </p:sp>
      <p:sp>
        <p:nvSpPr>
          <p:cNvPr id="422" name="Body Level One…"/>
          <p:cNvSpPr txBox="1">
            <a:spLocks noGrp="1"/>
          </p:cNvSpPr>
          <p:nvPr>
            <p:ph type="body" sz="half" idx="1"/>
          </p:nvPr>
        </p:nvSpPr>
        <p:spPr>
          <a:xfrm>
            <a:off x="219456" y="1243583"/>
            <a:ext cx="4158585" cy="3196202"/>
          </a:xfrm>
          <a:prstGeom prst="rect">
            <a:avLst/>
          </a:prstGeom>
        </p:spPr>
        <p:txBody>
          <a:bodyPr>
            <a:normAutofit/>
          </a:bodyPr>
          <a:lstStyle>
            <a:lvl1pPr>
              <a:lnSpc>
                <a:spcPct val="110000"/>
              </a:lnSpc>
              <a:defRPr sz="1400">
                <a:solidFill>
                  <a:schemeClr val="accent1"/>
                </a:solidFill>
              </a:defRPr>
            </a:lvl1pPr>
            <a:lvl2pPr marL="171451" indent="-173736">
              <a:lnSpc>
                <a:spcPct val="110000"/>
              </a:lnSpc>
              <a:defRPr sz="1400">
                <a:solidFill>
                  <a:schemeClr val="accent1"/>
                </a:solidFill>
              </a:defRPr>
            </a:lvl2pPr>
            <a:lvl3pPr marL="342903" indent="-173736">
              <a:lnSpc>
                <a:spcPct val="110000"/>
              </a:lnSpc>
              <a:defRPr sz="1400">
                <a:solidFill>
                  <a:schemeClr val="accent1"/>
                </a:solidFill>
              </a:defRPr>
            </a:lvl3pPr>
            <a:lvl4pPr marL="628656" indent="-173736">
              <a:lnSpc>
                <a:spcPct val="110000"/>
              </a:lnSpc>
              <a:defRPr sz="1400">
                <a:solidFill>
                  <a:schemeClr val="accent1"/>
                </a:solidFill>
              </a:defRPr>
            </a:lvl4pPr>
            <a:lvl5pPr marL="803284" indent="-173736">
              <a:lnSpc>
                <a:spcPct val="110000"/>
              </a:lnSpc>
              <a:defRPr sz="1400">
                <a:solidFill>
                  <a:schemeClr val="accent1"/>
                </a:solidFill>
              </a:defRPr>
            </a:lvl5pPr>
          </a:lstStyle>
          <a:p>
            <a:r>
              <a:t>Body Level One</a:t>
            </a:r>
          </a:p>
          <a:p>
            <a:pPr lvl="1"/>
            <a:r>
              <a:t>Body Level Two</a:t>
            </a:r>
          </a:p>
          <a:p>
            <a:pPr lvl="2"/>
            <a:r>
              <a:t>Body Level Three</a:t>
            </a:r>
          </a:p>
          <a:p>
            <a:pPr lvl="3"/>
            <a:r>
              <a:t>Body Level Four</a:t>
            </a:r>
          </a:p>
          <a:p>
            <a:pPr lvl="4"/>
            <a:r>
              <a:t>Body Level Five</a:t>
            </a:r>
          </a:p>
        </p:txBody>
      </p:sp>
      <p:sp>
        <p:nvSpPr>
          <p:cNvPr id="423" name="Title + 1 columns + full bleed image"/>
          <p:cNvSpPr txBox="1">
            <a:spLocks noGrp="1"/>
          </p:cNvSpPr>
          <p:nvPr>
            <p:ph type="body" sz="quarter" idx="22"/>
          </p:nvPr>
        </p:nvSpPr>
        <p:spPr>
          <a:xfrm>
            <a:off x="210310" y="118871"/>
            <a:ext cx="4158588" cy="892812"/>
          </a:xfrm>
          <a:prstGeom prst="rect">
            <a:avLst/>
          </a:prstGeom>
        </p:spPr>
        <p:txBody>
          <a:bodyPr>
            <a:normAutofit/>
          </a:bodyPr>
          <a:lstStyle/>
          <a:p>
            <a:endParaRPr/>
          </a:p>
        </p:txBody>
      </p:sp>
      <p:sp>
        <p:nvSpPr>
          <p:cNvPr id="424" name="Picture Placeholder"/>
          <p:cNvSpPr>
            <a:spLocks noGrp="1"/>
          </p:cNvSpPr>
          <p:nvPr>
            <p:ph type="pic" idx="23"/>
          </p:nvPr>
        </p:nvSpPr>
        <p:spPr>
          <a:xfrm>
            <a:off x="4568990" y="-2"/>
            <a:ext cx="4572002" cy="5143503"/>
          </a:xfrm>
          <a:prstGeom prst="rect">
            <a:avLst/>
          </a:prstGeom>
        </p:spPr>
        <p:txBody>
          <a:bodyPr lIns="91439" tIns="45719" rIns="91439" bIns="45719"/>
          <a:lstStyle/>
          <a:p>
            <a:endParaRPr/>
          </a:p>
        </p:txBody>
      </p:sp>
      <p:sp>
        <p:nvSpPr>
          <p:cNvPr id="425" name="Footer Placeholder"/>
          <p:cNvSpPr txBox="1"/>
          <p:nvPr/>
        </p:nvSpPr>
        <p:spPr>
          <a:xfrm>
            <a:off x="228666" y="4807742"/>
            <a:ext cx="4114735" cy="127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spAutoFit/>
          </a:bodyPr>
          <a:lstStyle>
            <a:lvl1pPr defTabSz="685990">
              <a:lnSpc>
                <a:spcPct val="100000"/>
              </a:lnSpc>
              <a:defRPr sz="600">
                <a:solidFill>
                  <a:srgbClr val="E0E0E0"/>
                </a:solidFill>
              </a:defRPr>
            </a:lvl1pPr>
          </a:lstStyle>
          <a:p>
            <a:r>
              <a:t>IBM Quantum / © 2021 IBM Corporation</a:t>
            </a:r>
          </a:p>
        </p:txBody>
      </p:sp>
      <p:sp>
        <p:nvSpPr>
          <p:cNvPr id="426" name="Slide Number"/>
          <p:cNvSpPr txBox="1">
            <a:spLocks noGrp="1"/>
          </p:cNvSpPr>
          <p:nvPr>
            <p:ph type="sldNum" sz="quarter" idx="2"/>
          </p:nvPr>
        </p:nvSpPr>
        <p:spPr>
          <a:xfrm>
            <a:off x="8788332" y="4807743"/>
            <a:ext cx="127001" cy="127001"/>
          </a:xfrm>
          <a:prstGeom prst="rect">
            <a:avLst/>
          </a:prstGeom>
        </p:spPr>
        <p:txBody>
          <a:bodyPr/>
          <a:lstStyle>
            <a:lvl1pPr algn="r">
              <a:defRPr sz="600" i="0"/>
            </a:lvl1pPr>
          </a:lstStyle>
          <a:p>
            <a:fld id="{86CB4B4D-7CA3-9044-876B-883B54F8677D}" type="slidenum">
              <a:t>‹#›</a:t>
            </a:fld>
            <a:endParaRPr/>
          </a:p>
        </p:txBody>
      </p:sp>
    </p:spTree>
  </p:cSld>
  <p:clrMapOvr>
    <a:masterClrMapping/>
  </p:clrMapOvr>
  <p:transition spd="med"/>
</p:sldLayout>
</file>

<file path=ppt/slideLayouts/slideLayout34.xml><?xml version="1.0" encoding="utf-8"?>
<p:sldLayout xmlns:a="http://schemas.openxmlformats.org/drawingml/2006/main" xmlns:r="http://schemas.openxmlformats.org/officeDocument/2006/relationships" xmlns:p="http://schemas.openxmlformats.org/presentationml/2006/main" type="tx">
  <p:cSld name="title + 1 column + full bleed image">
    <p:bg>
      <p:bgPr>
        <a:solidFill>
          <a:srgbClr val="FFFFFF"/>
        </a:solidFill>
        <a:effectLst/>
      </p:bgPr>
    </p:bg>
    <p:spTree>
      <p:nvGrpSpPr>
        <p:cNvPr id="1" name=""/>
        <p:cNvGrpSpPr/>
        <p:nvPr/>
      </p:nvGrpSpPr>
      <p:grpSpPr>
        <a:xfrm>
          <a:off x="0" y="0"/>
          <a:ext cx="0" cy="0"/>
          <a:chOff x="0" y="0"/>
          <a:chExt cx="0" cy="0"/>
        </a:xfrm>
      </p:grpSpPr>
      <p:sp>
        <p:nvSpPr>
          <p:cNvPr id="433" name="Image"/>
          <p:cNvSpPr>
            <a:spLocks noGrp="1"/>
          </p:cNvSpPr>
          <p:nvPr>
            <p:ph type="pic" sz="quarter" idx="21"/>
          </p:nvPr>
        </p:nvSpPr>
        <p:spPr>
          <a:xfrm>
            <a:off x="7450049" y="263581"/>
            <a:ext cx="1447802" cy="205912"/>
          </a:xfrm>
          <a:prstGeom prst="rect">
            <a:avLst/>
          </a:prstGeom>
        </p:spPr>
        <p:txBody>
          <a:bodyPr lIns="91439" tIns="45719" rIns="91439" bIns="45719"/>
          <a:lstStyle/>
          <a:p>
            <a:endParaRPr/>
          </a:p>
        </p:txBody>
      </p:sp>
      <p:sp>
        <p:nvSpPr>
          <p:cNvPr id="434" name="Body Level One…"/>
          <p:cNvSpPr txBox="1">
            <a:spLocks noGrp="1"/>
          </p:cNvSpPr>
          <p:nvPr>
            <p:ph type="body" sz="half" idx="1"/>
          </p:nvPr>
        </p:nvSpPr>
        <p:spPr>
          <a:xfrm>
            <a:off x="219456" y="1243583"/>
            <a:ext cx="4158585" cy="3196202"/>
          </a:xfrm>
          <a:prstGeom prst="rect">
            <a:avLst/>
          </a:prstGeom>
        </p:spPr>
        <p:txBody>
          <a:bodyPr>
            <a:normAutofit/>
          </a:bodyPr>
          <a:lstStyle>
            <a:lvl1pPr>
              <a:lnSpc>
                <a:spcPct val="110000"/>
              </a:lnSpc>
              <a:defRPr sz="1400">
                <a:solidFill>
                  <a:srgbClr val="262626"/>
                </a:solidFill>
              </a:defRPr>
            </a:lvl1pPr>
            <a:lvl2pPr marL="171451" indent="-173736">
              <a:lnSpc>
                <a:spcPct val="110000"/>
              </a:lnSpc>
              <a:defRPr sz="1400">
                <a:solidFill>
                  <a:srgbClr val="262626"/>
                </a:solidFill>
              </a:defRPr>
            </a:lvl2pPr>
            <a:lvl3pPr marL="342903" indent="-173736">
              <a:lnSpc>
                <a:spcPct val="110000"/>
              </a:lnSpc>
              <a:defRPr sz="1400">
                <a:solidFill>
                  <a:srgbClr val="262626"/>
                </a:solidFill>
              </a:defRPr>
            </a:lvl3pPr>
            <a:lvl4pPr marL="628656" indent="-173736">
              <a:lnSpc>
                <a:spcPct val="110000"/>
              </a:lnSpc>
              <a:defRPr sz="1400">
                <a:solidFill>
                  <a:srgbClr val="262626"/>
                </a:solidFill>
              </a:defRPr>
            </a:lvl4pPr>
            <a:lvl5pPr marL="803284" indent="-173736">
              <a:lnSpc>
                <a:spcPct val="110000"/>
              </a:lnSpc>
              <a:defRPr sz="1400">
                <a:solidFill>
                  <a:srgbClr val="262626"/>
                </a:solidFill>
              </a:defRPr>
            </a:lvl5pPr>
          </a:lstStyle>
          <a:p>
            <a:r>
              <a:t>Body Level One</a:t>
            </a:r>
          </a:p>
          <a:p>
            <a:pPr lvl="1"/>
            <a:r>
              <a:t>Body Level Two</a:t>
            </a:r>
          </a:p>
          <a:p>
            <a:pPr lvl="2"/>
            <a:r>
              <a:t>Body Level Three</a:t>
            </a:r>
          </a:p>
          <a:p>
            <a:pPr lvl="3"/>
            <a:r>
              <a:t>Body Level Four</a:t>
            </a:r>
          </a:p>
          <a:p>
            <a:pPr lvl="4"/>
            <a:r>
              <a:t>Body Level Five</a:t>
            </a:r>
          </a:p>
        </p:txBody>
      </p:sp>
      <p:sp>
        <p:nvSpPr>
          <p:cNvPr id="435" name="Title + 1 columns + full bleed image"/>
          <p:cNvSpPr txBox="1">
            <a:spLocks noGrp="1"/>
          </p:cNvSpPr>
          <p:nvPr>
            <p:ph type="body" sz="quarter" idx="22"/>
          </p:nvPr>
        </p:nvSpPr>
        <p:spPr>
          <a:xfrm>
            <a:off x="210310" y="118871"/>
            <a:ext cx="4158588" cy="892812"/>
          </a:xfrm>
          <a:prstGeom prst="rect">
            <a:avLst/>
          </a:prstGeom>
        </p:spPr>
        <p:txBody>
          <a:bodyPr>
            <a:normAutofit/>
          </a:bodyPr>
          <a:lstStyle/>
          <a:p>
            <a:pPr>
              <a:defRPr>
                <a:solidFill>
                  <a:srgbClr val="161616"/>
                </a:solidFill>
              </a:defRPr>
            </a:pPr>
            <a:endParaRPr/>
          </a:p>
        </p:txBody>
      </p:sp>
      <p:sp>
        <p:nvSpPr>
          <p:cNvPr id="436" name="Picture Placeholder"/>
          <p:cNvSpPr>
            <a:spLocks noGrp="1"/>
          </p:cNvSpPr>
          <p:nvPr>
            <p:ph type="pic" idx="23"/>
          </p:nvPr>
        </p:nvSpPr>
        <p:spPr>
          <a:xfrm>
            <a:off x="4581690" y="-2"/>
            <a:ext cx="4572002" cy="5143503"/>
          </a:xfrm>
          <a:prstGeom prst="rect">
            <a:avLst/>
          </a:prstGeom>
        </p:spPr>
        <p:txBody>
          <a:bodyPr lIns="91439" tIns="45719" rIns="91439" bIns="45719"/>
          <a:lstStyle/>
          <a:p>
            <a:endParaRPr/>
          </a:p>
        </p:txBody>
      </p:sp>
      <p:sp>
        <p:nvSpPr>
          <p:cNvPr id="437" name="Footer Placeholder"/>
          <p:cNvSpPr txBox="1"/>
          <p:nvPr/>
        </p:nvSpPr>
        <p:spPr>
          <a:xfrm>
            <a:off x="228666" y="4807742"/>
            <a:ext cx="4114735" cy="127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spAutoFit/>
          </a:bodyPr>
          <a:lstStyle>
            <a:lvl1pPr defTabSz="685990">
              <a:lnSpc>
                <a:spcPct val="100000"/>
              </a:lnSpc>
              <a:defRPr sz="600">
                <a:solidFill>
                  <a:srgbClr val="282828"/>
                </a:solidFill>
              </a:defRPr>
            </a:lvl1pPr>
          </a:lstStyle>
          <a:p>
            <a:r>
              <a:t>IBM Quantum / © 2021 IBM Corporation</a:t>
            </a:r>
          </a:p>
        </p:txBody>
      </p:sp>
      <p:sp>
        <p:nvSpPr>
          <p:cNvPr id="438" name="Slide Number"/>
          <p:cNvSpPr txBox="1">
            <a:spLocks noGrp="1"/>
          </p:cNvSpPr>
          <p:nvPr>
            <p:ph type="sldNum" sz="quarter" idx="2"/>
          </p:nvPr>
        </p:nvSpPr>
        <p:spPr>
          <a:xfrm>
            <a:off x="8788332" y="4807743"/>
            <a:ext cx="127001" cy="127001"/>
          </a:xfrm>
          <a:prstGeom prst="rect">
            <a:avLst/>
          </a:prstGeom>
        </p:spPr>
        <p:txBody>
          <a:bodyPr/>
          <a:lstStyle>
            <a:lvl1pPr algn="r">
              <a:defRPr sz="600" i="0">
                <a:solidFill>
                  <a:srgbClr val="262626"/>
                </a:solidFill>
              </a:defRPr>
            </a:lvl1pPr>
          </a:lstStyle>
          <a:p>
            <a:fld id="{86CB4B4D-7CA3-9044-876B-883B54F8677D}" type="slidenum">
              <a:t>‹#›</a:t>
            </a:fld>
            <a:endParaRPr/>
          </a:p>
        </p:txBody>
      </p:sp>
    </p:spTree>
  </p:cSld>
  <p:clrMapOvr>
    <a:masterClrMapping/>
  </p:clrMapOvr>
  <p:transition spd="med"/>
</p:sldLayout>
</file>

<file path=ppt/slideLayouts/slideLayout35.xml><?xml version="1.0" encoding="utf-8"?>
<p:sldLayout xmlns:a="http://schemas.openxmlformats.org/drawingml/2006/main" xmlns:r="http://schemas.openxmlformats.org/officeDocument/2006/relationships" xmlns:p="http://schemas.openxmlformats.org/presentationml/2006/main" type="tx">
  <p:cSld name="title + 2 columns + full bleed image">
    <p:spTree>
      <p:nvGrpSpPr>
        <p:cNvPr id="1" name=""/>
        <p:cNvGrpSpPr/>
        <p:nvPr/>
      </p:nvGrpSpPr>
      <p:grpSpPr>
        <a:xfrm>
          <a:off x="0" y="0"/>
          <a:ext cx="0" cy="0"/>
          <a:chOff x="0" y="0"/>
          <a:chExt cx="0" cy="0"/>
        </a:xfrm>
      </p:grpSpPr>
      <p:sp>
        <p:nvSpPr>
          <p:cNvPr id="445" name="Image"/>
          <p:cNvSpPr>
            <a:spLocks noGrp="1"/>
          </p:cNvSpPr>
          <p:nvPr>
            <p:ph type="pic" sz="quarter" idx="21"/>
          </p:nvPr>
        </p:nvSpPr>
        <p:spPr>
          <a:xfrm>
            <a:off x="7446951" y="244431"/>
            <a:ext cx="1453997" cy="206793"/>
          </a:xfrm>
          <a:prstGeom prst="rect">
            <a:avLst/>
          </a:prstGeom>
        </p:spPr>
        <p:txBody>
          <a:bodyPr lIns="91439" tIns="45719" rIns="91439" bIns="45719"/>
          <a:lstStyle/>
          <a:p>
            <a:endParaRPr/>
          </a:p>
        </p:txBody>
      </p:sp>
      <p:sp>
        <p:nvSpPr>
          <p:cNvPr id="446" name="Picture Placeholder"/>
          <p:cNvSpPr>
            <a:spLocks noGrp="1"/>
          </p:cNvSpPr>
          <p:nvPr>
            <p:ph type="pic" idx="22"/>
          </p:nvPr>
        </p:nvSpPr>
        <p:spPr>
          <a:xfrm>
            <a:off x="4568990" y="-2"/>
            <a:ext cx="4572002" cy="5143503"/>
          </a:xfrm>
          <a:prstGeom prst="rect">
            <a:avLst/>
          </a:prstGeom>
        </p:spPr>
        <p:txBody>
          <a:bodyPr lIns="91439" tIns="45719" rIns="91439" bIns="45719"/>
          <a:lstStyle/>
          <a:p>
            <a:endParaRPr/>
          </a:p>
        </p:txBody>
      </p:sp>
      <p:sp>
        <p:nvSpPr>
          <p:cNvPr id="447" name="Body Level One…"/>
          <p:cNvSpPr txBox="1">
            <a:spLocks noGrp="1"/>
          </p:cNvSpPr>
          <p:nvPr>
            <p:ph type="body" sz="quarter" idx="1"/>
          </p:nvPr>
        </p:nvSpPr>
        <p:spPr>
          <a:xfrm>
            <a:off x="219456" y="1243583"/>
            <a:ext cx="1861461" cy="3202813"/>
          </a:xfrm>
          <a:prstGeom prst="rect">
            <a:avLst/>
          </a:prstGeom>
        </p:spPr>
        <p:txBody>
          <a:bodyPr>
            <a:normAutofit/>
          </a:bodyPr>
          <a:lstStyle>
            <a:lvl1pPr>
              <a:lnSpc>
                <a:spcPct val="110000"/>
              </a:lnSpc>
              <a:defRPr sz="1400">
                <a:solidFill>
                  <a:schemeClr val="accent1"/>
                </a:solidFill>
              </a:defRPr>
            </a:lvl1pPr>
            <a:lvl2pPr marL="171451" indent="-173736">
              <a:lnSpc>
                <a:spcPct val="110000"/>
              </a:lnSpc>
              <a:defRPr sz="1400">
                <a:solidFill>
                  <a:schemeClr val="accent1"/>
                </a:solidFill>
              </a:defRPr>
            </a:lvl2pPr>
            <a:lvl3pPr marL="342903" indent="-173736">
              <a:lnSpc>
                <a:spcPct val="110000"/>
              </a:lnSpc>
              <a:defRPr sz="1400">
                <a:solidFill>
                  <a:schemeClr val="accent1"/>
                </a:solidFill>
              </a:defRPr>
            </a:lvl3pPr>
            <a:lvl4pPr marL="628656" indent="-173736">
              <a:lnSpc>
                <a:spcPct val="110000"/>
              </a:lnSpc>
              <a:defRPr sz="1400">
                <a:solidFill>
                  <a:schemeClr val="accent1"/>
                </a:solidFill>
              </a:defRPr>
            </a:lvl4pPr>
            <a:lvl5pPr marL="803284" indent="-173736">
              <a:lnSpc>
                <a:spcPct val="110000"/>
              </a:lnSpc>
              <a:defRPr sz="1400">
                <a:solidFill>
                  <a:schemeClr val="accent1"/>
                </a:solidFill>
              </a:defRPr>
            </a:lvl5pPr>
          </a:lstStyle>
          <a:p>
            <a:r>
              <a:t>Body Level One</a:t>
            </a:r>
          </a:p>
          <a:p>
            <a:pPr lvl="1"/>
            <a:r>
              <a:t>Body Level Two</a:t>
            </a:r>
          </a:p>
          <a:p>
            <a:pPr lvl="2"/>
            <a:r>
              <a:t>Body Level Three</a:t>
            </a:r>
          </a:p>
          <a:p>
            <a:pPr lvl="3"/>
            <a:r>
              <a:t>Body Level Four</a:t>
            </a:r>
          </a:p>
          <a:p>
            <a:pPr lvl="4"/>
            <a:r>
              <a:t>Body Level Five</a:t>
            </a:r>
          </a:p>
        </p:txBody>
      </p:sp>
      <p:sp>
        <p:nvSpPr>
          <p:cNvPr id="448" name="Title + 2 columns + full bleed image"/>
          <p:cNvSpPr txBox="1">
            <a:spLocks noGrp="1"/>
          </p:cNvSpPr>
          <p:nvPr>
            <p:ph type="body" sz="quarter" idx="23"/>
          </p:nvPr>
        </p:nvSpPr>
        <p:spPr>
          <a:xfrm>
            <a:off x="210310" y="118871"/>
            <a:ext cx="4158588" cy="892812"/>
          </a:xfrm>
          <a:prstGeom prst="rect">
            <a:avLst/>
          </a:prstGeom>
        </p:spPr>
        <p:txBody>
          <a:bodyPr>
            <a:normAutofit/>
          </a:bodyPr>
          <a:lstStyle/>
          <a:p>
            <a:endParaRPr/>
          </a:p>
        </p:txBody>
      </p:sp>
      <p:sp>
        <p:nvSpPr>
          <p:cNvPr id="449" name="Optional 2nd column"/>
          <p:cNvSpPr txBox="1">
            <a:spLocks noGrp="1"/>
          </p:cNvSpPr>
          <p:nvPr>
            <p:ph type="body" sz="quarter" idx="24"/>
          </p:nvPr>
        </p:nvSpPr>
        <p:spPr>
          <a:xfrm>
            <a:off x="2505455" y="1243583"/>
            <a:ext cx="1861462" cy="3202813"/>
          </a:xfrm>
          <a:prstGeom prst="rect">
            <a:avLst/>
          </a:prstGeom>
        </p:spPr>
        <p:txBody>
          <a:bodyPr>
            <a:normAutofit/>
          </a:bodyPr>
          <a:lstStyle/>
          <a:p>
            <a:pPr>
              <a:lnSpc>
                <a:spcPct val="110000"/>
              </a:lnSpc>
              <a:defRPr sz="1400">
                <a:solidFill>
                  <a:schemeClr val="accent1"/>
                </a:solidFill>
              </a:defRPr>
            </a:pPr>
            <a:endParaRPr/>
          </a:p>
        </p:txBody>
      </p:sp>
      <p:sp>
        <p:nvSpPr>
          <p:cNvPr id="450" name="Footer Placeholder"/>
          <p:cNvSpPr txBox="1"/>
          <p:nvPr/>
        </p:nvSpPr>
        <p:spPr>
          <a:xfrm>
            <a:off x="228666" y="4807742"/>
            <a:ext cx="4114735" cy="127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spAutoFit/>
          </a:bodyPr>
          <a:lstStyle>
            <a:lvl1pPr defTabSz="685990">
              <a:lnSpc>
                <a:spcPct val="100000"/>
              </a:lnSpc>
              <a:defRPr sz="600">
                <a:solidFill>
                  <a:srgbClr val="E0E0E0"/>
                </a:solidFill>
              </a:defRPr>
            </a:lvl1pPr>
          </a:lstStyle>
          <a:p>
            <a:r>
              <a:t>IBM Quantum / © 2021 IBM Corporation</a:t>
            </a:r>
          </a:p>
        </p:txBody>
      </p:sp>
      <p:sp>
        <p:nvSpPr>
          <p:cNvPr id="451" name="Slide Number"/>
          <p:cNvSpPr txBox="1">
            <a:spLocks noGrp="1"/>
          </p:cNvSpPr>
          <p:nvPr>
            <p:ph type="sldNum" sz="quarter" idx="2"/>
          </p:nvPr>
        </p:nvSpPr>
        <p:spPr>
          <a:xfrm>
            <a:off x="8788332" y="4807743"/>
            <a:ext cx="127001" cy="127001"/>
          </a:xfrm>
          <a:prstGeom prst="rect">
            <a:avLst/>
          </a:prstGeom>
        </p:spPr>
        <p:txBody>
          <a:bodyPr/>
          <a:lstStyle>
            <a:lvl1pPr algn="r">
              <a:defRPr sz="600" i="0"/>
            </a:lvl1pPr>
          </a:lstStyle>
          <a:p>
            <a:fld id="{86CB4B4D-7CA3-9044-876B-883B54F8677D}" type="slidenum">
              <a:t>‹#›</a:t>
            </a:fld>
            <a:endParaRPr/>
          </a:p>
        </p:txBody>
      </p:sp>
    </p:spTree>
  </p:cSld>
  <p:clrMapOvr>
    <a:masterClrMapping/>
  </p:clrMapOvr>
  <p:transition spd="med"/>
</p:sldLayout>
</file>

<file path=ppt/slideLayouts/slideLayout36.xml><?xml version="1.0" encoding="utf-8"?>
<p:sldLayout xmlns:a="http://schemas.openxmlformats.org/drawingml/2006/main" xmlns:r="http://schemas.openxmlformats.org/officeDocument/2006/relationships" xmlns:p="http://schemas.openxmlformats.org/presentationml/2006/main" type="tx">
  <p:cSld name="title + 2 columns + full bleed image">
    <p:bg>
      <p:bgPr>
        <a:solidFill>
          <a:srgbClr val="FFFFFF"/>
        </a:solidFill>
        <a:effectLst/>
      </p:bgPr>
    </p:bg>
    <p:spTree>
      <p:nvGrpSpPr>
        <p:cNvPr id="1" name=""/>
        <p:cNvGrpSpPr/>
        <p:nvPr/>
      </p:nvGrpSpPr>
      <p:grpSpPr>
        <a:xfrm>
          <a:off x="0" y="0"/>
          <a:ext cx="0" cy="0"/>
          <a:chOff x="0" y="0"/>
          <a:chExt cx="0" cy="0"/>
        </a:xfrm>
      </p:grpSpPr>
      <p:sp>
        <p:nvSpPr>
          <p:cNvPr id="458" name="Image"/>
          <p:cNvSpPr>
            <a:spLocks noGrp="1"/>
          </p:cNvSpPr>
          <p:nvPr>
            <p:ph type="pic" sz="quarter" idx="21"/>
          </p:nvPr>
        </p:nvSpPr>
        <p:spPr>
          <a:xfrm>
            <a:off x="7450049" y="263581"/>
            <a:ext cx="1447802" cy="205912"/>
          </a:xfrm>
          <a:prstGeom prst="rect">
            <a:avLst/>
          </a:prstGeom>
        </p:spPr>
        <p:txBody>
          <a:bodyPr lIns="91439" tIns="45719" rIns="91439" bIns="45719"/>
          <a:lstStyle/>
          <a:p>
            <a:endParaRPr/>
          </a:p>
        </p:txBody>
      </p:sp>
      <p:sp>
        <p:nvSpPr>
          <p:cNvPr id="459" name="Body Level One…"/>
          <p:cNvSpPr txBox="1">
            <a:spLocks noGrp="1"/>
          </p:cNvSpPr>
          <p:nvPr>
            <p:ph type="body" sz="quarter" idx="1"/>
          </p:nvPr>
        </p:nvSpPr>
        <p:spPr>
          <a:xfrm>
            <a:off x="219456" y="1243583"/>
            <a:ext cx="1861461" cy="3202813"/>
          </a:xfrm>
          <a:prstGeom prst="rect">
            <a:avLst/>
          </a:prstGeom>
        </p:spPr>
        <p:txBody>
          <a:bodyPr>
            <a:normAutofit/>
          </a:bodyPr>
          <a:lstStyle>
            <a:lvl1pPr>
              <a:lnSpc>
                <a:spcPct val="110000"/>
              </a:lnSpc>
              <a:defRPr sz="1400">
                <a:solidFill>
                  <a:srgbClr val="262626"/>
                </a:solidFill>
              </a:defRPr>
            </a:lvl1pPr>
            <a:lvl2pPr marL="171451" indent="-173736">
              <a:lnSpc>
                <a:spcPct val="110000"/>
              </a:lnSpc>
              <a:defRPr sz="1400">
                <a:solidFill>
                  <a:srgbClr val="262626"/>
                </a:solidFill>
              </a:defRPr>
            </a:lvl2pPr>
            <a:lvl3pPr marL="342903" indent="-173736">
              <a:lnSpc>
                <a:spcPct val="110000"/>
              </a:lnSpc>
              <a:defRPr sz="1400">
                <a:solidFill>
                  <a:srgbClr val="262626"/>
                </a:solidFill>
              </a:defRPr>
            </a:lvl3pPr>
            <a:lvl4pPr marL="628656" indent="-173736">
              <a:lnSpc>
                <a:spcPct val="110000"/>
              </a:lnSpc>
              <a:defRPr sz="1400">
                <a:solidFill>
                  <a:srgbClr val="262626"/>
                </a:solidFill>
              </a:defRPr>
            </a:lvl4pPr>
            <a:lvl5pPr marL="803284" indent="-173736">
              <a:lnSpc>
                <a:spcPct val="110000"/>
              </a:lnSpc>
              <a:defRPr sz="1400">
                <a:solidFill>
                  <a:srgbClr val="262626"/>
                </a:solidFill>
              </a:defRPr>
            </a:lvl5pPr>
          </a:lstStyle>
          <a:p>
            <a:r>
              <a:t>Body Level One</a:t>
            </a:r>
          </a:p>
          <a:p>
            <a:pPr lvl="1"/>
            <a:r>
              <a:t>Body Level Two</a:t>
            </a:r>
          </a:p>
          <a:p>
            <a:pPr lvl="2"/>
            <a:r>
              <a:t>Body Level Three</a:t>
            </a:r>
          </a:p>
          <a:p>
            <a:pPr lvl="3"/>
            <a:r>
              <a:t>Body Level Four</a:t>
            </a:r>
          </a:p>
          <a:p>
            <a:pPr lvl="4"/>
            <a:r>
              <a:t>Body Level Five</a:t>
            </a:r>
          </a:p>
        </p:txBody>
      </p:sp>
      <p:sp>
        <p:nvSpPr>
          <p:cNvPr id="460" name="Title + 2 columns + full bleed image"/>
          <p:cNvSpPr txBox="1">
            <a:spLocks noGrp="1"/>
          </p:cNvSpPr>
          <p:nvPr>
            <p:ph type="body" sz="quarter" idx="22"/>
          </p:nvPr>
        </p:nvSpPr>
        <p:spPr>
          <a:xfrm>
            <a:off x="210310" y="118871"/>
            <a:ext cx="4158588" cy="892812"/>
          </a:xfrm>
          <a:prstGeom prst="rect">
            <a:avLst/>
          </a:prstGeom>
        </p:spPr>
        <p:txBody>
          <a:bodyPr>
            <a:normAutofit/>
          </a:bodyPr>
          <a:lstStyle/>
          <a:p>
            <a:pPr>
              <a:defRPr>
                <a:solidFill>
                  <a:srgbClr val="161616"/>
                </a:solidFill>
              </a:defRPr>
            </a:pPr>
            <a:endParaRPr/>
          </a:p>
        </p:txBody>
      </p:sp>
      <p:sp>
        <p:nvSpPr>
          <p:cNvPr id="461" name="Picture Placeholder"/>
          <p:cNvSpPr>
            <a:spLocks noGrp="1"/>
          </p:cNvSpPr>
          <p:nvPr>
            <p:ph type="pic" idx="23"/>
          </p:nvPr>
        </p:nvSpPr>
        <p:spPr>
          <a:xfrm>
            <a:off x="4581690" y="0"/>
            <a:ext cx="4572002" cy="5143500"/>
          </a:xfrm>
          <a:prstGeom prst="rect">
            <a:avLst/>
          </a:prstGeom>
        </p:spPr>
        <p:txBody>
          <a:bodyPr lIns="91439" tIns="45719" rIns="91439" bIns="45719"/>
          <a:lstStyle/>
          <a:p>
            <a:endParaRPr/>
          </a:p>
        </p:txBody>
      </p:sp>
      <p:sp>
        <p:nvSpPr>
          <p:cNvPr id="462" name="Optional 2nd column"/>
          <p:cNvSpPr txBox="1">
            <a:spLocks noGrp="1"/>
          </p:cNvSpPr>
          <p:nvPr>
            <p:ph type="body" sz="quarter" idx="24"/>
          </p:nvPr>
        </p:nvSpPr>
        <p:spPr>
          <a:xfrm>
            <a:off x="2505455" y="1243583"/>
            <a:ext cx="1861462" cy="3202813"/>
          </a:xfrm>
          <a:prstGeom prst="rect">
            <a:avLst/>
          </a:prstGeom>
        </p:spPr>
        <p:txBody>
          <a:bodyPr>
            <a:normAutofit/>
          </a:bodyPr>
          <a:lstStyle/>
          <a:p>
            <a:pPr>
              <a:lnSpc>
                <a:spcPct val="110000"/>
              </a:lnSpc>
              <a:defRPr sz="1400">
                <a:solidFill>
                  <a:srgbClr val="262626"/>
                </a:solidFill>
              </a:defRPr>
            </a:pPr>
            <a:endParaRPr/>
          </a:p>
        </p:txBody>
      </p:sp>
      <p:sp>
        <p:nvSpPr>
          <p:cNvPr id="463" name="Footer Placeholder"/>
          <p:cNvSpPr txBox="1"/>
          <p:nvPr/>
        </p:nvSpPr>
        <p:spPr>
          <a:xfrm>
            <a:off x="228666" y="4807742"/>
            <a:ext cx="4114735" cy="127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spAutoFit/>
          </a:bodyPr>
          <a:lstStyle>
            <a:lvl1pPr defTabSz="685990">
              <a:lnSpc>
                <a:spcPct val="100000"/>
              </a:lnSpc>
              <a:defRPr sz="600">
                <a:solidFill>
                  <a:srgbClr val="282828"/>
                </a:solidFill>
              </a:defRPr>
            </a:lvl1pPr>
          </a:lstStyle>
          <a:p>
            <a:r>
              <a:t>IBM Quantum / © 2021 IBM Corporation</a:t>
            </a:r>
          </a:p>
        </p:txBody>
      </p:sp>
      <p:sp>
        <p:nvSpPr>
          <p:cNvPr id="464" name="Slide Number"/>
          <p:cNvSpPr txBox="1">
            <a:spLocks noGrp="1"/>
          </p:cNvSpPr>
          <p:nvPr>
            <p:ph type="sldNum" sz="quarter" idx="2"/>
          </p:nvPr>
        </p:nvSpPr>
        <p:spPr>
          <a:xfrm>
            <a:off x="8788332" y="4807743"/>
            <a:ext cx="127001" cy="127001"/>
          </a:xfrm>
          <a:prstGeom prst="rect">
            <a:avLst/>
          </a:prstGeom>
        </p:spPr>
        <p:txBody>
          <a:bodyPr/>
          <a:lstStyle>
            <a:lvl1pPr algn="r">
              <a:defRPr sz="600" i="0">
                <a:solidFill>
                  <a:srgbClr val="262626"/>
                </a:solidFill>
              </a:defRPr>
            </a:lvl1pPr>
          </a:lstStyle>
          <a:p>
            <a:fld id="{86CB4B4D-7CA3-9044-876B-883B54F8677D}" type="slidenum">
              <a:t>‹#›</a:t>
            </a:fld>
            <a:endParaRPr/>
          </a:p>
        </p:txBody>
      </p:sp>
    </p:spTree>
  </p:cSld>
  <p:clrMapOvr>
    <a:masterClrMapping/>
  </p:clrMapOvr>
  <p:transition spd="med"/>
</p:sldLayout>
</file>

<file path=ppt/slideLayouts/slideLayout37.xml><?xml version="1.0" encoding="utf-8"?>
<p:sldLayout xmlns:a="http://schemas.openxmlformats.org/drawingml/2006/main" xmlns:r="http://schemas.openxmlformats.org/officeDocument/2006/relationships" xmlns:p="http://schemas.openxmlformats.org/presentationml/2006/main" type="tx">
  <p:cSld name="small title, image">
    <p:spTree>
      <p:nvGrpSpPr>
        <p:cNvPr id="1" name=""/>
        <p:cNvGrpSpPr/>
        <p:nvPr/>
      </p:nvGrpSpPr>
      <p:grpSpPr>
        <a:xfrm>
          <a:off x="0" y="0"/>
          <a:ext cx="0" cy="0"/>
          <a:chOff x="0" y="0"/>
          <a:chExt cx="0" cy="0"/>
        </a:xfrm>
      </p:grpSpPr>
      <p:sp>
        <p:nvSpPr>
          <p:cNvPr id="471" name="Image"/>
          <p:cNvSpPr>
            <a:spLocks noGrp="1"/>
          </p:cNvSpPr>
          <p:nvPr>
            <p:ph type="pic" sz="quarter" idx="21"/>
          </p:nvPr>
        </p:nvSpPr>
        <p:spPr>
          <a:xfrm>
            <a:off x="7446951" y="244431"/>
            <a:ext cx="1453997" cy="206793"/>
          </a:xfrm>
          <a:prstGeom prst="rect">
            <a:avLst/>
          </a:prstGeom>
        </p:spPr>
        <p:txBody>
          <a:bodyPr lIns="91439" tIns="45719" rIns="91439" bIns="45719"/>
          <a:lstStyle/>
          <a:p>
            <a:endParaRPr/>
          </a:p>
        </p:txBody>
      </p:sp>
      <p:sp>
        <p:nvSpPr>
          <p:cNvPr id="472" name="Body Level One…"/>
          <p:cNvSpPr txBox="1">
            <a:spLocks noGrp="1"/>
          </p:cNvSpPr>
          <p:nvPr>
            <p:ph type="body" sz="quarter" idx="1"/>
          </p:nvPr>
        </p:nvSpPr>
        <p:spPr>
          <a:xfrm>
            <a:off x="219456" y="187733"/>
            <a:ext cx="1861461" cy="3202813"/>
          </a:xfrm>
          <a:prstGeom prst="rect">
            <a:avLst/>
          </a:prstGeom>
        </p:spPr>
        <p:txBody>
          <a:bodyPr>
            <a:normAutofit/>
          </a:bodyPr>
          <a:lstStyle>
            <a:lvl1pPr>
              <a:lnSpc>
                <a:spcPct val="100000"/>
              </a:lnSpc>
              <a:defRPr sz="1400"/>
            </a:lvl1pPr>
            <a:lvl2pPr marL="171450" indent="-173736">
              <a:lnSpc>
                <a:spcPct val="100000"/>
              </a:lnSpc>
              <a:defRPr sz="1400"/>
            </a:lvl2pPr>
            <a:lvl3pPr marL="342903" indent="-173736">
              <a:lnSpc>
                <a:spcPct val="100000"/>
              </a:lnSpc>
              <a:defRPr sz="1400"/>
            </a:lvl3pPr>
            <a:lvl4pPr marL="628656" indent="-173736">
              <a:lnSpc>
                <a:spcPct val="100000"/>
              </a:lnSpc>
              <a:defRPr sz="1400"/>
            </a:lvl4pPr>
            <a:lvl5pPr marL="803284" indent="-173736">
              <a:lnSpc>
                <a:spcPct val="100000"/>
              </a:lnSpc>
              <a:defRPr sz="1400"/>
            </a:lvl5pPr>
          </a:lstStyle>
          <a:p>
            <a:r>
              <a:t>Body Level One</a:t>
            </a:r>
          </a:p>
          <a:p>
            <a:pPr lvl="1"/>
            <a:r>
              <a:t>Body Level Two</a:t>
            </a:r>
          </a:p>
          <a:p>
            <a:pPr lvl="2"/>
            <a:r>
              <a:t>Body Level Three</a:t>
            </a:r>
          </a:p>
          <a:p>
            <a:pPr lvl="3"/>
            <a:r>
              <a:t>Body Level Four</a:t>
            </a:r>
          </a:p>
          <a:p>
            <a:pPr lvl="4"/>
            <a:r>
              <a:t>Body Level Five</a:t>
            </a:r>
          </a:p>
        </p:txBody>
      </p:sp>
      <p:sp>
        <p:nvSpPr>
          <p:cNvPr id="473" name="Picture Placeholder"/>
          <p:cNvSpPr>
            <a:spLocks noGrp="1"/>
          </p:cNvSpPr>
          <p:nvPr>
            <p:ph type="pic" idx="22"/>
          </p:nvPr>
        </p:nvSpPr>
        <p:spPr>
          <a:xfrm>
            <a:off x="2506478" y="-911939"/>
            <a:ext cx="6406191" cy="7206965"/>
          </a:xfrm>
          <a:prstGeom prst="rect">
            <a:avLst/>
          </a:prstGeom>
        </p:spPr>
        <p:txBody>
          <a:bodyPr lIns="91439" tIns="45719" rIns="91439" bIns="45719"/>
          <a:lstStyle/>
          <a:p>
            <a:endParaRPr/>
          </a:p>
        </p:txBody>
      </p:sp>
      <p:sp>
        <p:nvSpPr>
          <p:cNvPr id="474" name="Footer Placeholder"/>
          <p:cNvSpPr txBox="1"/>
          <p:nvPr/>
        </p:nvSpPr>
        <p:spPr>
          <a:xfrm>
            <a:off x="228666" y="4807742"/>
            <a:ext cx="4114735" cy="127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spAutoFit/>
          </a:bodyPr>
          <a:lstStyle>
            <a:lvl1pPr defTabSz="685990">
              <a:lnSpc>
                <a:spcPct val="100000"/>
              </a:lnSpc>
              <a:defRPr sz="600">
                <a:solidFill>
                  <a:srgbClr val="E0E0E0"/>
                </a:solidFill>
              </a:defRPr>
            </a:lvl1pPr>
          </a:lstStyle>
          <a:p>
            <a:r>
              <a:t>IBM Quantum / © 2021 IBM Corporation</a:t>
            </a:r>
          </a:p>
        </p:txBody>
      </p:sp>
      <p:sp>
        <p:nvSpPr>
          <p:cNvPr id="475" name="Slide Number"/>
          <p:cNvSpPr txBox="1">
            <a:spLocks noGrp="1"/>
          </p:cNvSpPr>
          <p:nvPr>
            <p:ph type="sldNum" sz="quarter" idx="2"/>
          </p:nvPr>
        </p:nvSpPr>
        <p:spPr>
          <a:xfrm>
            <a:off x="8788332" y="4807743"/>
            <a:ext cx="127001" cy="127001"/>
          </a:xfrm>
          <a:prstGeom prst="rect">
            <a:avLst/>
          </a:prstGeom>
        </p:spPr>
        <p:txBody>
          <a:bodyPr/>
          <a:lstStyle>
            <a:lvl1pPr algn="r">
              <a:defRPr sz="600" i="0"/>
            </a:lvl1pPr>
          </a:lstStyle>
          <a:p>
            <a:fld id="{86CB4B4D-7CA3-9044-876B-883B54F8677D}" type="slidenum">
              <a:t>‹#›</a:t>
            </a:fld>
            <a:endParaRPr/>
          </a:p>
        </p:txBody>
      </p:sp>
    </p:spTree>
  </p:cSld>
  <p:clrMapOvr>
    <a:masterClrMapping/>
  </p:clrMapOvr>
  <p:transition spd="med"/>
</p:sldLayout>
</file>

<file path=ppt/slideLayouts/slideLayout38.xml><?xml version="1.0" encoding="utf-8"?>
<p:sldLayout xmlns:a="http://schemas.openxmlformats.org/drawingml/2006/main" xmlns:r="http://schemas.openxmlformats.org/officeDocument/2006/relationships" xmlns:p="http://schemas.openxmlformats.org/presentationml/2006/main" type="tx">
  <p:cSld name="small title, image">
    <p:bg>
      <p:bgPr>
        <a:solidFill>
          <a:srgbClr val="FFFFFF"/>
        </a:solidFill>
        <a:effectLst/>
      </p:bgPr>
    </p:bg>
    <p:spTree>
      <p:nvGrpSpPr>
        <p:cNvPr id="1" name=""/>
        <p:cNvGrpSpPr/>
        <p:nvPr/>
      </p:nvGrpSpPr>
      <p:grpSpPr>
        <a:xfrm>
          <a:off x="0" y="0"/>
          <a:ext cx="0" cy="0"/>
          <a:chOff x="0" y="0"/>
          <a:chExt cx="0" cy="0"/>
        </a:xfrm>
      </p:grpSpPr>
      <p:sp>
        <p:nvSpPr>
          <p:cNvPr id="482" name="Image"/>
          <p:cNvSpPr>
            <a:spLocks noGrp="1"/>
          </p:cNvSpPr>
          <p:nvPr>
            <p:ph type="pic" sz="quarter" idx="21"/>
          </p:nvPr>
        </p:nvSpPr>
        <p:spPr>
          <a:xfrm>
            <a:off x="7450049" y="263581"/>
            <a:ext cx="1447802" cy="205912"/>
          </a:xfrm>
          <a:prstGeom prst="rect">
            <a:avLst/>
          </a:prstGeom>
        </p:spPr>
        <p:txBody>
          <a:bodyPr lIns="91439" tIns="45719" rIns="91439" bIns="45719"/>
          <a:lstStyle/>
          <a:p>
            <a:endParaRPr/>
          </a:p>
        </p:txBody>
      </p:sp>
      <p:sp>
        <p:nvSpPr>
          <p:cNvPr id="483" name="Body Level One…"/>
          <p:cNvSpPr txBox="1">
            <a:spLocks noGrp="1"/>
          </p:cNvSpPr>
          <p:nvPr>
            <p:ph type="body" sz="quarter" idx="1"/>
          </p:nvPr>
        </p:nvSpPr>
        <p:spPr>
          <a:xfrm>
            <a:off x="219456" y="187733"/>
            <a:ext cx="1861461" cy="3202813"/>
          </a:xfrm>
          <a:prstGeom prst="rect">
            <a:avLst/>
          </a:prstGeom>
        </p:spPr>
        <p:txBody>
          <a:bodyPr>
            <a:normAutofit/>
          </a:bodyPr>
          <a:lstStyle>
            <a:lvl1pPr>
              <a:lnSpc>
                <a:spcPct val="100000"/>
              </a:lnSpc>
              <a:defRPr sz="1400">
                <a:solidFill>
                  <a:srgbClr val="161616"/>
                </a:solidFill>
              </a:defRPr>
            </a:lvl1pPr>
            <a:lvl2pPr marL="171450" indent="-173736">
              <a:lnSpc>
                <a:spcPct val="100000"/>
              </a:lnSpc>
              <a:defRPr sz="1400">
                <a:solidFill>
                  <a:srgbClr val="161616"/>
                </a:solidFill>
              </a:defRPr>
            </a:lvl2pPr>
            <a:lvl3pPr marL="342903" indent="-173736">
              <a:lnSpc>
                <a:spcPct val="100000"/>
              </a:lnSpc>
              <a:defRPr sz="1400">
                <a:solidFill>
                  <a:srgbClr val="161616"/>
                </a:solidFill>
              </a:defRPr>
            </a:lvl3pPr>
            <a:lvl4pPr marL="628656" indent="-173736">
              <a:lnSpc>
                <a:spcPct val="100000"/>
              </a:lnSpc>
              <a:defRPr sz="1400">
                <a:solidFill>
                  <a:srgbClr val="161616"/>
                </a:solidFill>
              </a:defRPr>
            </a:lvl4pPr>
            <a:lvl5pPr marL="803284" indent="-173736">
              <a:lnSpc>
                <a:spcPct val="100000"/>
              </a:lnSpc>
              <a:defRPr sz="1400">
                <a:solidFill>
                  <a:srgbClr val="161616"/>
                </a:solidFill>
              </a:defRPr>
            </a:lvl5pPr>
          </a:lstStyle>
          <a:p>
            <a:r>
              <a:t>Body Level One</a:t>
            </a:r>
          </a:p>
          <a:p>
            <a:pPr lvl="1"/>
            <a:r>
              <a:t>Body Level Two</a:t>
            </a:r>
          </a:p>
          <a:p>
            <a:pPr lvl="2"/>
            <a:r>
              <a:t>Body Level Three</a:t>
            </a:r>
          </a:p>
          <a:p>
            <a:pPr lvl="3"/>
            <a:r>
              <a:t>Body Level Four</a:t>
            </a:r>
          </a:p>
          <a:p>
            <a:pPr lvl="4"/>
            <a:r>
              <a:t>Body Level Five</a:t>
            </a:r>
          </a:p>
        </p:txBody>
      </p:sp>
      <p:sp>
        <p:nvSpPr>
          <p:cNvPr id="484" name="Picture Placeholder"/>
          <p:cNvSpPr>
            <a:spLocks noGrp="1"/>
          </p:cNvSpPr>
          <p:nvPr>
            <p:ph type="pic" idx="22"/>
          </p:nvPr>
        </p:nvSpPr>
        <p:spPr>
          <a:xfrm>
            <a:off x="2506478" y="-911939"/>
            <a:ext cx="6406191" cy="7206965"/>
          </a:xfrm>
          <a:prstGeom prst="rect">
            <a:avLst/>
          </a:prstGeom>
        </p:spPr>
        <p:txBody>
          <a:bodyPr lIns="91439" tIns="45719" rIns="91439" bIns="45719"/>
          <a:lstStyle/>
          <a:p>
            <a:endParaRPr/>
          </a:p>
        </p:txBody>
      </p:sp>
      <p:sp>
        <p:nvSpPr>
          <p:cNvPr id="485" name="Footer Placeholder"/>
          <p:cNvSpPr txBox="1"/>
          <p:nvPr/>
        </p:nvSpPr>
        <p:spPr>
          <a:xfrm>
            <a:off x="228666" y="4807742"/>
            <a:ext cx="4114735" cy="127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spAutoFit/>
          </a:bodyPr>
          <a:lstStyle>
            <a:lvl1pPr defTabSz="685990">
              <a:lnSpc>
                <a:spcPct val="100000"/>
              </a:lnSpc>
              <a:defRPr sz="600">
                <a:solidFill>
                  <a:srgbClr val="282828"/>
                </a:solidFill>
              </a:defRPr>
            </a:lvl1pPr>
          </a:lstStyle>
          <a:p>
            <a:r>
              <a:t>IBM Quantum / © 2021 IBM Corporation</a:t>
            </a:r>
          </a:p>
        </p:txBody>
      </p:sp>
      <p:sp>
        <p:nvSpPr>
          <p:cNvPr id="486" name="Slide Number"/>
          <p:cNvSpPr txBox="1">
            <a:spLocks noGrp="1"/>
          </p:cNvSpPr>
          <p:nvPr>
            <p:ph type="sldNum" sz="quarter" idx="2"/>
          </p:nvPr>
        </p:nvSpPr>
        <p:spPr>
          <a:xfrm>
            <a:off x="8788332" y="4807743"/>
            <a:ext cx="127001" cy="127001"/>
          </a:xfrm>
          <a:prstGeom prst="rect">
            <a:avLst/>
          </a:prstGeom>
        </p:spPr>
        <p:txBody>
          <a:bodyPr/>
          <a:lstStyle>
            <a:lvl1pPr algn="r">
              <a:defRPr sz="600" i="0">
                <a:solidFill>
                  <a:srgbClr val="262626"/>
                </a:solidFill>
              </a:defRPr>
            </a:lvl1pPr>
          </a:lstStyle>
          <a:p>
            <a:fld id="{86CB4B4D-7CA3-9044-876B-883B54F8677D}" type="slidenum">
              <a:t>‹#›</a:t>
            </a:fld>
            <a:endParaRPr/>
          </a:p>
        </p:txBody>
      </p:sp>
    </p:spTree>
  </p:cSld>
  <p:clrMapOvr>
    <a:masterClrMapping/>
  </p:clrMapOvr>
  <p:transition spd="med"/>
</p:sldLayout>
</file>

<file path=ppt/slideLayouts/slideLayout39.xml><?xml version="1.0" encoding="utf-8"?>
<p:sldLayout xmlns:a="http://schemas.openxmlformats.org/drawingml/2006/main" xmlns:r="http://schemas.openxmlformats.org/officeDocument/2006/relationships" xmlns:p="http://schemas.openxmlformats.org/presentationml/2006/main" type="tx">
  <p:cSld name="side bar, 4 columns">
    <p:spTree>
      <p:nvGrpSpPr>
        <p:cNvPr id="1" name=""/>
        <p:cNvGrpSpPr/>
        <p:nvPr/>
      </p:nvGrpSpPr>
      <p:grpSpPr>
        <a:xfrm>
          <a:off x="0" y="0"/>
          <a:ext cx="0" cy="0"/>
          <a:chOff x="0" y="0"/>
          <a:chExt cx="0" cy="0"/>
        </a:xfrm>
      </p:grpSpPr>
      <p:sp>
        <p:nvSpPr>
          <p:cNvPr id="493" name="Black rectangle"/>
          <p:cNvSpPr/>
          <p:nvPr/>
        </p:nvSpPr>
        <p:spPr>
          <a:xfrm>
            <a:off x="2280908" y="0"/>
            <a:ext cx="6863092" cy="5143500"/>
          </a:xfrm>
          <a:prstGeom prst="rect">
            <a:avLst/>
          </a:prstGeom>
          <a:solidFill>
            <a:srgbClr val="262626"/>
          </a:solidFill>
          <a:ln w="12700">
            <a:miter lim="400000"/>
          </a:ln>
        </p:spPr>
        <p:txBody>
          <a:bodyPr lIns="36000" tIns="36000" rIns="36000" bIns="36000" anchor="ctr"/>
          <a:lstStyle/>
          <a:p>
            <a:pPr algn="ctr">
              <a:lnSpc>
                <a:spcPct val="100000"/>
              </a:lnSpc>
              <a:defRPr sz="1200" i="1">
                <a:solidFill>
                  <a:srgbClr val="E0E0E0"/>
                </a:solidFill>
              </a:defRPr>
            </a:pPr>
            <a:endParaRPr/>
          </a:p>
        </p:txBody>
      </p:sp>
      <p:sp>
        <p:nvSpPr>
          <p:cNvPr id="494" name="Body Level One…"/>
          <p:cNvSpPr txBox="1">
            <a:spLocks noGrp="1"/>
          </p:cNvSpPr>
          <p:nvPr>
            <p:ph type="body" sz="quarter" idx="1"/>
          </p:nvPr>
        </p:nvSpPr>
        <p:spPr>
          <a:xfrm>
            <a:off x="219456" y="1245912"/>
            <a:ext cx="1845797" cy="3220132"/>
          </a:xfrm>
          <a:prstGeom prst="rect">
            <a:avLst/>
          </a:prstGeom>
        </p:spPr>
        <p:txBody>
          <a:bodyPr>
            <a:normAutofit/>
          </a:bodyPr>
          <a:lstStyle>
            <a:lvl1pPr>
              <a:lnSpc>
                <a:spcPct val="110000"/>
              </a:lnSpc>
              <a:defRPr sz="1400">
                <a:solidFill>
                  <a:schemeClr val="accent1"/>
                </a:solidFill>
              </a:defRPr>
            </a:lvl1pPr>
            <a:lvl2pPr marL="171450" indent="-173736">
              <a:lnSpc>
                <a:spcPct val="110000"/>
              </a:lnSpc>
              <a:defRPr sz="1400">
                <a:solidFill>
                  <a:schemeClr val="accent1"/>
                </a:solidFill>
              </a:defRPr>
            </a:lvl2pPr>
            <a:lvl3pPr marL="342903" indent="-173736">
              <a:lnSpc>
                <a:spcPct val="110000"/>
              </a:lnSpc>
              <a:defRPr sz="1400">
                <a:solidFill>
                  <a:schemeClr val="accent1"/>
                </a:solidFill>
              </a:defRPr>
            </a:lvl3pPr>
            <a:lvl4pPr marL="628656" indent="-173736">
              <a:lnSpc>
                <a:spcPct val="110000"/>
              </a:lnSpc>
              <a:defRPr sz="1400">
                <a:solidFill>
                  <a:schemeClr val="accent1"/>
                </a:solidFill>
              </a:defRPr>
            </a:lvl4pPr>
            <a:lvl5pPr marL="803284" indent="-173736">
              <a:lnSpc>
                <a:spcPct val="110000"/>
              </a:lnSpc>
              <a:defRPr sz="1400">
                <a:solidFill>
                  <a:schemeClr val="accent1"/>
                </a:solidFill>
              </a:defRPr>
            </a:lvl5pPr>
          </a:lstStyle>
          <a:p>
            <a:r>
              <a:t>Body Level One</a:t>
            </a:r>
          </a:p>
          <a:p>
            <a:pPr lvl="1"/>
            <a:r>
              <a:t>Body Level Two</a:t>
            </a:r>
          </a:p>
          <a:p>
            <a:pPr lvl="2"/>
            <a:r>
              <a:t>Body Level Three</a:t>
            </a:r>
          </a:p>
          <a:p>
            <a:pPr lvl="3"/>
            <a:r>
              <a:t>Body Level Four</a:t>
            </a:r>
          </a:p>
          <a:p>
            <a:pPr lvl="4"/>
            <a:r>
              <a:t>Body Level Five</a:t>
            </a:r>
          </a:p>
        </p:txBody>
      </p:sp>
      <p:sp>
        <p:nvSpPr>
          <p:cNvPr id="495" name="Left panel title + description"/>
          <p:cNvSpPr txBox="1">
            <a:spLocks noGrp="1"/>
          </p:cNvSpPr>
          <p:nvPr>
            <p:ph type="body" sz="quarter" idx="21"/>
          </p:nvPr>
        </p:nvSpPr>
        <p:spPr>
          <a:xfrm>
            <a:off x="210313" y="173735"/>
            <a:ext cx="1864082" cy="1031377"/>
          </a:xfrm>
          <a:prstGeom prst="rect">
            <a:avLst/>
          </a:prstGeom>
        </p:spPr>
        <p:txBody>
          <a:bodyPr>
            <a:normAutofit/>
          </a:bodyPr>
          <a:lstStyle/>
          <a:p>
            <a:pPr>
              <a:defRPr sz="2000"/>
            </a:pPr>
            <a:endParaRPr/>
          </a:p>
        </p:txBody>
      </p:sp>
      <p:sp>
        <p:nvSpPr>
          <p:cNvPr id="496" name="Double-click to edit"/>
          <p:cNvSpPr txBox="1">
            <a:spLocks noGrp="1"/>
          </p:cNvSpPr>
          <p:nvPr>
            <p:ph type="body" sz="quarter" idx="22"/>
          </p:nvPr>
        </p:nvSpPr>
        <p:spPr>
          <a:xfrm>
            <a:off x="2510027" y="1245911"/>
            <a:ext cx="1845798" cy="3220134"/>
          </a:xfrm>
          <a:prstGeom prst="rect">
            <a:avLst/>
          </a:prstGeom>
        </p:spPr>
        <p:txBody>
          <a:bodyPr>
            <a:normAutofit/>
          </a:bodyPr>
          <a:lstStyle/>
          <a:p>
            <a:pPr>
              <a:lnSpc>
                <a:spcPct val="110000"/>
              </a:lnSpc>
              <a:defRPr sz="1400">
                <a:solidFill>
                  <a:schemeClr val="accent1"/>
                </a:solidFill>
              </a:defRPr>
            </a:pPr>
            <a:endParaRPr/>
          </a:p>
        </p:txBody>
      </p:sp>
      <p:sp>
        <p:nvSpPr>
          <p:cNvPr id="497" name="Double-click to edit"/>
          <p:cNvSpPr txBox="1">
            <a:spLocks noGrp="1"/>
          </p:cNvSpPr>
          <p:nvPr>
            <p:ph type="body" sz="quarter" idx="23"/>
          </p:nvPr>
        </p:nvSpPr>
        <p:spPr>
          <a:xfrm>
            <a:off x="4789556" y="1245911"/>
            <a:ext cx="1845797" cy="3220134"/>
          </a:xfrm>
          <a:prstGeom prst="rect">
            <a:avLst/>
          </a:prstGeom>
        </p:spPr>
        <p:txBody>
          <a:bodyPr>
            <a:normAutofit/>
          </a:bodyPr>
          <a:lstStyle/>
          <a:p>
            <a:pPr>
              <a:lnSpc>
                <a:spcPct val="110000"/>
              </a:lnSpc>
              <a:defRPr sz="1400">
                <a:solidFill>
                  <a:schemeClr val="accent1"/>
                </a:solidFill>
              </a:defRPr>
            </a:pPr>
            <a:endParaRPr/>
          </a:p>
        </p:txBody>
      </p:sp>
      <p:sp>
        <p:nvSpPr>
          <p:cNvPr id="498" name="“Optional text styling for quotes  or callouts” (20px or 14px depending on length)"/>
          <p:cNvSpPr txBox="1">
            <a:spLocks noGrp="1"/>
          </p:cNvSpPr>
          <p:nvPr>
            <p:ph type="body" sz="quarter" idx="24"/>
          </p:nvPr>
        </p:nvSpPr>
        <p:spPr>
          <a:xfrm>
            <a:off x="7005584" y="1245911"/>
            <a:ext cx="1935590" cy="3220134"/>
          </a:xfrm>
          <a:prstGeom prst="rect">
            <a:avLst/>
          </a:prstGeom>
        </p:spPr>
        <p:txBody>
          <a:bodyPr>
            <a:normAutofit/>
          </a:bodyPr>
          <a:lstStyle/>
          <a:p>
            <a:pPr marL="82296" indent="-82296">
              <a:lnSpc>
                <a:spcPct val="110000"/>
              </a:lnSpc>
              <a:defRPr sz="1400">
                <a:solidFill>
                  <a:srgbClr val="82CFFF"/>
                </a:solidFill>
              </a:defRPr>
            </a:pPr>
            <a:endParaRPr/>
          </a:p>
        </p:txBody>
      </p:sp>
      <p:pic>
        <p:nvPicPr>
          <p:cNvPr id="499" name="Image" descr="Image"/>
          <p:cNvPicPr>
            <a:picLocks noChangeAspect="1"/>
          </p:cNvPicPr>
          <p:nvPr/>
        </p:nvPicPr>
        <p:blipFill>
          <a:blip r:embed="rId2"/>
          <a:stretch>
            <a:fillRect/>
          </a:stretch>
        </p:blipFill>
        <p:spPr>
          <a:xfrm>
            <a:off x="7796201" y="237945"/>
            <a:ext cx="1115570" cy="158661"/>
          </a:xfrm>
          <a:prstGeom prst="rect">
            <a:avLst/>
          </a:prstGeom>
          <a:ln w="12700">
            <a:miter lim="400000"/>
          </a:ln>
        </p:spPr>
      </p:pic>
      <p:sp>
        <p:nvSpPr>
          <p:cNvPr id="500" name="Footer Placeholder"/>
          <p:cNvSpPr txBox="1"/>
          <p:nvPr/>
        </p:nvSpPr>
        <p:spPr>
          <a:xfrm>
            <a:off x="228666" y="4807742"/>
            <a:ext cx="4114735" cy="127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spAutoFit/>
          </a:bodyPr>
          <a:lstStyle>
            <a:lvl1pPr defTabSz="685990">
              <a:lnSpc>
                <a:spcPct val="100000"/>
              </a:lnSpc>
              <a:defRPr sz="600">
                <a:solidFill>
                  <a:srgbClr val="E0E0E0"/>
                </a:solidFill>
              </a:defRPr>
            </a:lvl1pPr>
          </a:lstStyle>
          <a:p>
            <a:r>
              <a:t>IBM Quantum / © 2021 IBM Corporation</a:t>
            </a:r>
          </a:p>
        </p:txBody>
      </p:sp>
      <p:sp>
        <p:nvSpPr>
          <p:cNvPr id="501" name="Slide Number"/>
          <p:cNvSpPr txBox="1">
            <a:spLocks noGrp="1"/>
          </p:cNvSpPr>
          <p:nvPr>
            <p:ph type="sldNum" sz="quarter" idx="2"/>
          </p:nvPr>
        </p:nvSpPr>
        <p:spPr>
          <a:xfrm>
            <a:off x="8788332" y="4807743"/>
            <a:ext cx="127001" cy="127001"/>
          </a:xfrm>
          <a:prstGeom prst="rect">
            <a:avLst/>
          </a:prstGeom>
        </p:spPr>
        <p:txBody>
          <a:bodyPr/>
          <a:lstStyle>
            <a:lvl1pPr algn="r">
              <a:defRPr sz="600" i="0"/>
            </a:lvl1p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1_blank (no page #)">
    <p:spTree>
      <p:nvGrpSpPr>
        <p:cNvPr id="1" name=""/>
        <p:cNvGrpSpPr/>
        <p:nvPr/>
      </p:nvGrpSpPr>
      <p:grpSpPr>
        <a:xfrm>
          <a:off x="0" y="0"/>
          <a:ext cx="0" cy="0"/>
          <a:chOff x="0" y="0"/>
          <a:chExt cx="0" cy="0"/>
        </a:xfrm>
      </p:grpSpPr>
      <p:sp>
        <p:nvSpPr>
          <p:cNvPr id="8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0.xml><?xml version="1.0" encoding="utf-8"?>
<p:sldLayout xmlns:a="http://schemas.openxmlformats.org/drawingml/2006/main" xmlns:r="http://schemas.openxmlformats.org/officeDocument/2006/relationships" xmlns:p="http://schemas.openxmlformats.org/presentationml/2006/main" type="tx">
  <p:cSld name="side bar, 4 columns">
    <p:bg>
      <p:bgPr>
        <a:solidFill>
          <a:schemeClr val="accent1"/>
        </a:solidFill>
        <a:effectLst/>
      </p:bgPr>
    </p:bg>
    <p:spTree>
      <p:nvGrpSpPr>
        <p:cNvPr id="1" name=""/>
        <p:cNvGrpSpPr/>
        <p:nvPr/>
      </p:nvGrpSpPr>
      <p:grpSpPr>
        <a:xfrm>
          <a:off x="0" y="0"/>
          <a:ext cx="0" cy="0"/>
          <a:chOff x="0" y="0"/>
          <a:chExt cx="0" cy="0"/>
        </a:xfrm>
      </p:grpSpPr>
      <p:sp>
        <p:nvSpPr>
          <p:cNvPr id="508" name="Black rectangle"/>
          <p:cNvSpPr/>
          <p:nvPr/>
        </p:nvSpPr>
        <p:spPr>
          <a:xfrm>
            <a:off x="2280908" y="0"/>
            <a:ext cx="6863092" cy="5143500"/>
          </a:xfrm>
          <a:prstGeom prst="rect">
            <a:avLst/>
          </a:prstGeom>
          <a:solidFill>
            <a:srgbClr val="FFFFFF"/>
          </a:solidFill>
          <a:ln w="12700">
            <a:miter lim="400000"/>
          </a:ln>
        </p:spPr>
        <p:txBody>
          <a:bodyPr lIns="36000" tIns="36000" rIns="36000" bIns="36000" anchor="ctr"/>
          <a:lstStyle/>
          <a:p>
            <a:pPr algn="ctr">
              <a:lnSpc>
                <a:spcPct val="100000"/>
              </a:lnSpc>
              <a:defRPr sz="1200" i="1">
                <a:solidFill>
                  <a:srgbClr val="E0E0E0"/>
                </a:solidFill>
              </a:defRPr>
            </a:pPr>
            <a:endParaRPr/>
          </a:p>
        </p:txBody>
      </p:sp>
      <p:sp>
        <p:nvSpPr>
          <p:cNvPr id="509" name="Body Level One…"/>
          <p:cNvSpPr txBox="1">
            <a:spLocks noGrp="1"/>
          </p:cNvSpPr>
          <p:nvPr>
            <p:ph type="body" sz="quarter" idx="1"/>
          </p:nvPr>
        </p:nvSpPr>
        <p:spPr>
          <a:xfrm>
            <a:off x="219456" y="1245912"/>
            <a:ext cx="1845797" cy="3220132"/>
          </a:xfrm>
          <a:prstGeom prst="rect">
            <a:avLst/>
          </a:prstGeom>
        </p:spPr>
        <p:txBody>
          <a:bodyPr>
            <a:normAutofit/>
          </a:bodyPr>
          <a:lstStyle>
            <a:lvl1pPr>
              <a:lnSpc>
                <a:spcPct val="110000"/>
              </a:lnSpc>
              <a:defRPr sz="1400">
                <a:solidFill>
                  <a:srgbClr val="262626"/>
                </a:solidFill>
              </a:defRPr>
            </a:lvl1pPr>
            <a:lvl2pPr marL="171450" indent="-173736">
              <a:lnSpc>
                <a:spcPct val="110000"/>
              </a:lnSpc>
              <a:defRPr sz="1400">
                <a:solidFill>
                  <a:srgbClr val="262626"/>
                </a:solidFill>
              </a:defRPr>
            </a:lvl2pPr>
            <a:lvl3pPr marL="342903" indent="-173736">
              <a:lnSpc>
                <a:spcPct val="110000"/>
              </a:lnSpc>
              <a:defRPr sz="1400">
                <a:solidFill>
                  <a:srgbClr val="262626"/>
                </a:solidFill>
              </a:defRPr>
            </a:lvl3pPr>
            <a:lvl4pPr marL="628656" indent="-173736">
              <a:lnSpc>
                <a:spcPct val="110000"/>
              </a:lnSpc>
              <a:defRPr sz="1400">
                <a:solidFill>
                  <a:srgbClr val="262626"/>
                </a:solidFill>
              </a:defRPr>
            </a:lvl4pPr>
            <a:lvl5pPr marL="803284" indent="-173736">
              <a:lnSpc>
                <a:spcPct val="110000"/>
              </a:lnSpc>
              <a:defRPr sz="1400">
                <a:solidFill>
                  <a:srgbClr val="262626"/>
                </a:solidFill>
              </a:defRPr>
            </a:lvl5pPr>
          </a:lstStyle>
          <a:p>
            <a:r>
              <a:t>Body Level One</a:t>
            </a:r>
          </a:p>
          <a:p>
            <a:pPr lvl="1"/>
            <a:r>
              <a:t>Body Level Two</a:t>
            </a:r>
          </a:p>
          <a:p>
            <a:pPr lvl="2"/>
            <a:r>
              <a:t>Body Level Three</a:t>
            </a:r>
          </a:p>
          <a:p>
            <a:pPr lvl="3"/>
            <a:r>
              <a:t>Body Level Four</a:t>
            </a:r>
          </a:p>
          <a:p>
            <a:pPr lvl="4"/>
            <a:r>
              <a:t>Body Level Five</a:t>
            </a:r>
          </a:p>
        </p:txBody>
      </p:sp>
      <p:sp>
        <p:nvSpPr>
          <p:cNvPr id="510" name="Left panel title + description"/>
          <p:cNvSpPr txBox="1">
            <a:spLocks noGrp="1"/>
          </p:cNvSpPr>
          <p:nvPr>
            <p:ph type="body" sz="quarter" idx="21"/>
          </p:nvPr>
        </p:nvSpPr>
        <p:spPr>
          <a:xfrm>
            <a:off x="210313" y="173735"/>
            <a:ext cx="1864082" cy="1031377"/>
          </a:xfrm>
          <a:prstGeom prst="rect">
            <a:avLst/>
          </a:prstGeom>
        </p:spPr>
        <p:txBody>
          <a:bodyPr>
            <a:normAutofit/>
          </a:bodyPr>
          <a:lstStyle/>
          <a:p>
            <a:pPr>
              <a:defRPr sz="2000">
                <a:solidFill>
                  <a:srgbClr val="161616"/>
                </a:solidFill>
              </a:defRPr>
            </a:pPr>
            <a:endParaRPr/>
          </a:p>
        </p:txBody>
      </p:sp>
      <p:sp>
        <p:nvSpPr>
          <p:cNvPr id="511" name="Double-click to edit"/>
          <p:cNvSpPr txBox="1">
            <a:spLocks noGrp="1"/>
          </p:cNvSpPr>
          <p:nvPr>
            <p:ph type="body" sz="quarter" idx="22"/>
          </p:nvPr>
        </p:nvSpPr>
        <p:spPr>
          <a:xfrm>
            <a:off x="2510027" y="1245911"/>
            <a:ext cx="1845798" cy="3220134"/>
          </a:xfrm>
          <a:prstGeom prst="rect">
            <a:avLst/>
          </a:prstGeom>
        </p:spPr>
        <p:txBody>
          <a:bodyPr>
            <a:normAutofit/>
          </a:bodyPr>
          <a:lstStyle/>
          <a:p>
            <a:pPr>
              <a:lnSpc>
                <a:spcPct val="110000"/>
              </a:lnSpc>
              <a:defRPr sz="1400">
                <a:solidFill>
                  <a:srgbClr val="262626"/>
                </a:solidFill>
              </a:defRPr>
            </a:pPr>
            <a:endParaRPr/>
          </a:p>
        </p:txBody>
      </p:sp>
      <p:sp>
        <p:nvSpPr>
          <p:cNvPr id="512" name="Double-click to edit"/>
          <p:cNvSpPr txBox="1">
            <a:spLocks noGrp="1"/>
          </p:cNvSpPr>
          <p:nvPr>
            <p:ph type="body" sz="quarter" idx="23"/>
          </p:nvPr>
        </p:nvSpPr>
        <p:spPr>
          <a:xfrm>
            <a:off x="4789556" y="1245911"/>
            <a:ext cx="1845797" cy="3220134"/>
          </a:xfrm>
          <a:prstGeom prst="rect">
            <a:avLst/>
          </a:prstGeom>
        </p:spPr>
        <p:txBody>
          <a:bodyPr>
            <a:normAutofit/>
          </a:bodyPr>
          <a:lstStyle/>
          <a:p>
            <a:pPr>
              <a:lnSpc>
                <a:spcPct val="110000"/>
              </a:lnSpc>
              <a:defRPr sz="1400">
                <a:solidFill>
                  <a:srgbClr val="262626"/>
                </a:solidFill>
              </a:defRPr>
            </a:pPr>
            <a:endParaRPr/>
          </a:p>
        </p:txBody>
      </p:sp>
      <p:sp>
        <p:nvSpPr>
          <p:cNvPr id="513" name="“Optional text styling for quotes  or callouts” (20px or 14px depending on length)"/>
          <p:cNvSpPr txBox="1">
            <a:spLocks noGrp="1"/>
          </p:cNvSpPr>
          <p:nvPr>
            <p:ph type="body" sz="quarter" idx="24"/>
          </p:nvPr>
        </p:nvSpPr>
        <p:spPr>
          <a:xfrm>
            <a:off x="7004304" y="1245911"/>
            <a:ext cx="1923533" cy="3220134"/>
          </a:xfrm>
          <a:prstGeom prst="rect">
            <a:avLst/>
          </a:prstGeom>
        </p:spPr>
        <p:txBody>
          <a:bodyPr>
            <a:normAutofit/>
          </a:bodyPr>
          <a:lstStyle/>
          <a:p>
            <a:pPr marL="82296" indent="-82296">
              <a:lnSpc>
                <a:spcPct val="110000"/>
              </a:lnSpc>
              <a:defRPr sz="1400">
                <a:solidFill>
                  <a:srgbClr val="0E62FF"/>
                </a:solidFill>
              </a:defRPr>
            </a:pPr>
            <a:endParaRPr/>
          </a:p>
        </p:txBody>
      </p:sp>
      <p:sp>
        <p:nvSpPr>
          <p:cNvPr id="514" name="Image"/>
          <p:cNvSpPr>
            <a:spLocks noGrp="1"/>
          </p:cNvSpPr>
          <p:nvPr>
            <p:ph type="pic" sz="quarter" idx="25"/>
          </p:nvPr>
        </p:nvSpPr>
        <p:spPr>
          <a:xfrm>
            <a:off x="7799830" y="237742"/>
            <a:ext cx="1115570" cy="158661"/>
          </a:xfrm>
          <a:prstGeom prst="rect">
            <a:avLst/>
          </a:prstGeom>
        </p:spPr>
        <p:txBody>
          <a:bodyPr lIns="91439" tIns="45719" rIns="91439" bIns="45719"/>
          <a:lstStyle/>
          <a:p>
            <a:endParaRPr/>
          </a:p>
        </p:txBody>
      </p:sp>
      <p:sp>
        <p:nvSpPr>
          <p:cNvPr id="515" name="Footer Placeholder"/>
          <p:cNvSpPr txBox="1"/>
          <p:nvPr/>
        </p:nvSpPr>
        <p:spPr>
          <a:xfrm>
            <a:off x="228666" y="4807742"/>
            <a:ext cx="4114735" cy="127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spAutoFit/>
          </a:bodyPr>
          <a:lstStyle>
            <a:lvl1pPr defTabSz="685990">
              <a:lnSpc>
                <a:spcPct val="100000"/>
              </a:lnSpc>
              <a:defRPr sz="600">
                <a:solidFill>
                  <a:srgbClr val="282828"/>
                </a:solidFill>
              </a:defRPr>
            </a:lvl1pPr>
          </a:lstStyle>
          <a:p>
            <a:r>
              <a:t>IBM Quantum / © 2021 IBM Corporation</a:t>
            </a:r>
          </a:p>
        </p:txBody>
      </p:sp>
      <p:sp>
        <p:nvSpPr>
          <p:cNvPr id="516" name="Slide Number"/>
          <p:cNvSpPr txBox="1">
            <a:spLocks noGrp="1"/>
          </p:cNvSpPr>
          <p:nvPr>
            <p:ph type="sldNum" sz="quarter" idx="2"/>
          </p:nvPr>
        </p:nvSpPr>
        <p:spPr>
          <a:xfrm>
            <a:off x="8788332" y="4807743"/>
            <a:ext cx="127001" cy="127001"/>
          </a:xfrm>
          <a:prstGeom prst="rect">
            <a:avLst/>
          </a:prstGeom>
        </p:spPr>
        <p:txBody>
          <a:bodyPr/>
          <a:lstStyle>
            <a:lvl1pPr algn="r">
              <a:defRPr sz="600" i="0">
                <a:solidFill>
                  <a:srgbClr val="262626"/>
                </a:solidFill>
              </a:defRPr>
            </a:lvl1pPr>
          </a:lstStyle>
          <a:p>
            <a:fld id="{86CB4B4D-7CA3-9044-876B-883B54F8677D}" type="slidenum">
              <a:t>‹#›</a:t>
            </a:fld>
            <a:endParaRPr/>
          </a:p>
        </p:txBody>
      </p:sp>
    </p:spTree>
  </p:cSld>
  <p:clrMapOvr>
    <a:masterClrMapping/>
  </p:clrMapOvr>
  <p:transition spd="med"/>
</p:sldLayout>
</file>

<file path=ppt/slideLayouts/slideLayout41.xml><?xml version="1.0" encoding="utf-8"?>
<p:sldLayout xmlns:a="http://schemas.openxmlformats.org/drawingml/2006/main" xmlns:r="http://schemas.openxmlformats.org/officeDocument/2006/relationships" xmlns:p="http://schemas.openxmlformats.org/presentationml/2006/main" type="tx">
  <p:cSld name="side bar, 4 columns">
    <p:bg>
      <p:bgPr>
        <a:solidFill>
          <a:srgbClr val="0E62FF"/>
        </a:solidFill>
        <a:effectLst/>
      </p:bgPr>
    </p:bg>
    <p:spTree>
      <p:nvGrpSpPr>
        <p:cNvPr id="1" name=""/>
        <p:cNvGrpSpPr/>
        <p:nvPr/>
      </p:nvGrpSpPr>
      <p:grpSpPr>
        <a:xfrm>
          <a:off x="0" y="0"/>
          <a:ext cx="0" cy="0"/>
          <a:chOff x="0" y="0"/>
          <a:chExt cx="0" cy="0"/>
        </a:xfrm>
      </p:grpSpPr>
      <p:sp>
        <p:nvSpPr>
          <p:cNvPr id="523" name="Black rectangle"/>
          <p:cNvSpPr/>
          <p:nvPr/>
        </p:nvSpPr>
        <p:spPr>
          <a:xfrm>
            <a:off x="2280908" y="0"/>
            <a:ext cx="6863092" cy="5143500"/>
          </a:xfrm>
          <a:prstGeom prst="rect">
            <a:avLst/>
          </a:prstGeom>
          <a:solidFill>
            <a:srgbClr val="FFFFFF"/>
          </a:solidFill>
          <a:ln w="12700">
            <a:miter lim="400000"/>
          </a:ln>
        </p:spPr>
        <p:txBody>
          <a:bodyPr lIns="36000" tIns="36000" rIns="36000" bIns="36000" anchor="ctr"/>
          <a:lstStyle/>
          <a:p>
            <a:pPr algn="ctr">
              <a:lnSpc>
                <a:spcPct val="100000"/>
              </a:lnSpc>
              <a:defRPr sz="1200" i="1">
                <a:solidFill>
                  <a:srgbClr val="E0E0E0"/>
                </a:solidFill>
              </a:defRPr>
            </a:pPr>
            <a:endParaRPr/>
          </a:p>
        </p:txBody>
      </p:sp>
      <p:sp>
        <p:nvSpPr>
          <p:cNvPr id="524" name="Body Level One…"/>
          <p:cNvSpPr txBox="1">
            <a:spLocks noGrp="1"/>
          </p:cNvSpPr>
          <p:nvPr>
            <p:ph type="body" sz="quarter" idx="1"/>
          </p:nvPr>
        </p:nvSpPr>
        <p:spPr>
          <a:xfrm>
            <a:off x="219456" y="1245912"/>
            <a:ext cx="1845797" cy="3220132"/>
          </a:xfrm>
          <a:prstGeom prst="rect">
            <a:avLst/>
          </a:prstGeom>
        </p:spPr>
        <p:txBody>
          <a:bodyPr>
            <a:normAutofit/>
          </a:bodyPr>
          <a:lstStyle>
            <a:lvl1pPr>
              <a:lnSpc>
                <a:spcPct val="110000"/>
              </a:lnSpc>
              <a:defRPr sz="1400">
                <a:solidFill>
                  <a:schemeClr val="accent1"/>
                </a:solidFill>
              </a:defRPr>
            </a:lvl1pPr>
            <a:lvl2pPr marL="171450" indent="-173736">
              <a:lnSpc>
                <a:spcPct val="110000"/>
              </a:lnSpc>
              <a:defRPr sz="1400">
                <a:solidFill>
                  <a:schemeClr val="accent1"/>
                </a:solidFill>
              </a:defRPr>
            </a:lvl2pPr>
            <a:lvl3pPr marL="342903" indent="-173736">
              <a:lnSpc>
                <a:spcPct val="110000"/>
              </a:lnSpc>
              <a:defRPr sz="1400">
                <a:solidFill>
                  <a:schemeClr val="accent1"/>
                </a:solidFill>
              </a:defRPr>
            </a:lvl3pPr>
            <a:lvl4pPr marL="628656" indent="-173736">
              <a:lnSpc>
                <a:spcPct val="110000"/>
              </a:lnSpc>
              <a:defRPr sz="1400">
                <a:solidFill>
                  <a:schemeClr val="accent1"/>
                </a:solidFill>
              </a:defRPr>
            </a:lvl4pPr>
            <a:lvl5pPr marL="803284" indent="-173736">
              <a:lnSpc>
                <a:spcPct val="110000"/>
              </a:lnSpc>
              <a:defRPr sz="1400">
                <a:solidFill>
                  <a:schemeClr val="accent1"/>
                </a:solidFill>
              </a:defRPr>
            </a:lvl5pPr>
          </a:lstStyle>
          <a:p>
            <a:r>
              <a:t>Body Level One</a:t>
            </a:r>
          </a:p>
          <a:p>
            <a:pPr lvl="1"/>
            <a:r>
              <a:t>Body Level Two</a:t>
            </a:r>
          </a:p>
          <a:p>
            <a:pPr lvl="2"/>
            <a:r>
              <a:t>Body Level Three</a:t>
            </a:r>
          </a:p>
          <a:p>
            <a:pPr lvl="3"/>
            <a:r>
              <a:t>Body Level Four</a:t>
            </a:r>
          </a:p>
          <a:p>
            <a:pPr lvl="4"/>
            <a:r>
              <a:t>Body Level Five</a:t>
            </a:r>
          </a:p>
        </p:txBody>
      </p:sp>
      <p:sp>
        <p:nvSpPr>
          <p:cNvPr id="525" name="Left panel title + description"/>
          <p:cNvSpPr txBox="1">
            <a:spLocks noGrp="1"/>
          </p:cNvSpPr>
          <p:nvPr>
            <p:ph type="body" sz="quarter" idx="21"/>
          </p:nvPr>
        </p:nvSpPr>
        <p:spPr>
          <a:xfrm>
            <a:off x="210313" y="173735"/>
            <a:ext cx="1864082" cy="1031377"/>
          </a:xfrm>
          <a:prstGeom prst="rect">
            <a:avLst/>
          </a:prstGeom>
        </p:spPr>
        <p:txBody>
          <a:bodyPr>
            <a:normAutofit/>
          </a:bodyPr>
          <a:lstStyle/>
          <a:p>
            <a:pPr>
              <a:defRPr sz="2000"/>
            </a:pPr>
            <a:endParaRPr/>
          </a:p>
        </p:txBody>
      </p:sp>
      <p:sp>
        <p:nvSpPr>
          <p:cNvPr id="526" name="Double-click to edit"/>
          <p:cNvSpPr txBox="1">
            <a:spLocks noGrp="1"/>
          </p:cNvSpPr>
          <p:nvPr>
            <p:ph type="body" sz="quarter" idx="22"/>
          </p:nvPr>
        </p:nvSpPr>
        <p:spPr>
          <a:xfrm>
            <a:off x="2510027" y="1245911"/>
            <a:ext cx="1845798" cy="3220134"/>
          </a:xfrm>
          <a:prstGeom prst="rect">
            <a:avLst/>
          </a:prstGeom>
        </p:spPr>
        <p:txBody>
          <a:bodyPr>
            <a:normAutofit/>
          </a:bodyPr>
          <a:lstStyle/>
          <a:p>
            <a:pPr>
              <a:lnSpc>
                <a:spcPct val="110000"/>
              </a:lnSpc>
              <a:defRPr sz="1400">
                <a:solidFill>
                  <a:srgbClr val="262626"/>
                </a:solidFill>
              </a:defRPr>
            </a:pPr>
            <a:endParaRPr/>
          </a:p>
        </p:txBody>
      </p:sp>
      <p:sp>
        <p:nvSpPr>
          <p:cNvPr id="527" name="Double-click to edit"/>
          <p:cNvSpPr txBox="1">
            <a:spLocks noGrp="1"/>
          </p:cNvSpPr>
          <p:nvPr>
            <p:ph type="body" sz="quarter" idx="23"/>
          </p:nvPr>
        </p:nvSpPr>
        <p:spPr>
          <a:xfrm>
            <a:off x="4789556" y="1245911"/>
            <a:ext cx="1845797" cy="3220134"/>
          </a:xfrm>
          <a:prstGeom prst="rect">
            <a:avLst/>
          </a:prstGeom>
        </p:spPr>
        <p:txBody>
          <a:bodyPr>
            <a:normAutofit/>
          </a:bodyPr>
          <a:lstStyle/>
          <a:p>
            <a:pPr>
              <a:lnSpc>
                <a:spcPct val="110000"/>
              </a:lnSpc>
              <a:defRPr sz="1400">
                <a:solidFill>
                  <a:srgbClr val="262626"/>
                </a:solidFill>
              </a:defRPr>
            </a:pPr>
            <a:endParaRPr/>
          </a:p>
        </p:txBody>
      </p:sp>
      <p:sp>
        <p:nvSpPr>
          <p:cNvPr id="528" name="“Optional text styling for quotes  or callouts” (20px or 14px depending on length)"/>
          <p:cNvSpPr txBox="1">
            <a:spLocks noGrp="1"/>
          </p:cNvSpPr>
          <p:nvPr>
            <p:ph type="body" sz="quarter" idx="24"/>
          </p:nvPr>
        </p:nvSpPr>
        <p:spPr>
          <a:xfrm>
            <a:off x="7004304" y="1245911"/>
            <a:ext cx="1935611" cy="3220134"/>
          </a:xfrm>
          <a:prstGeom prst="rect">
            <a:avLst/>
          </a:prstGeom>
        </p:spPr>
        <p:txBody>
          <a:bodyPr>
            <a:normAutofit/>
          </a:bodyPr>
          <a:lstStyle/>
          <a:p>
            <a:pPr marL="82296" indent="-82296">
              <a:lnSpc>
                <a:spcPct val="110000"/>
              </a:lnSpc>
              <a:defRPr sz="1400">
                <a:solidFill>
                  <a:srgbClr val="0E62FF"/>
                </a:solidFill>
              </a:defRPr>
            </a:pPr>
            <a:endParaRPr/>
          </a:p>
        </p:txBody>
      </p:sp>
      <p:sp>
        <p:nvSpPr>
          <p:cNvPr id="529" name="Image"/>
          <p:cNvSpPr>
            <a:spLocks noGrp="1"/>
          </p:cNvSpPr>
          <p:nvPr>
            <p:ph type="pic" sz="quarter" idx="25"/>
          </p:nvPr>
        </p:nvSpPr>
        <p:spPr>
          <a:xfrm>
            <a:off x="7799830" y="237742"/>
            <a:ext cx="1115570" cy="158661"/>
          </a:xfrm>
          <a:prstGeom prst="rect">
            <a:avLst/>
          </a:prstGeom>
        </p:spPr>
        <p:txBody>
          <a:bodyPr lIns="91439" tIns="45719" rIns="91439" bIns="45719"/>
          <a:lstStyle/>
          <a:p>
            <a:endParaRPr/>
          </a:p>
        </p:txBody>
      </p:sp>
      <p:sp>
        <p:nvSpPr>
          <p:cNvPr id="530" name="Footer Placeholder"/>
          <p:cNvSpPr txBox="1"/>
          <p:nvPr/>
        </p:nvSpPr>
        <p:spPr>
          <a:xfrm>
            <a:off x="228666" y="4807742"/>
            <a:ext cx="4114735" cy="127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spAutoFit/>
          </a:bodyPr>
          <a:lstStyle>
            <a:lvl1pPr defTabSz="685990">
              <a:lnSpc>
                <a:spcPct val="100000"/>
              </a:lnSpc>
              <a:defRPr sz="600">
                <a:solidFill>
                  <a:srgbClr val="E0E0E0"/>
                </a:solidFill>
              </a:defRPr>
            </a:lvl1pPr>
          </a:lstStyle>
          <a:p>
            <a:r>
              <a:t>IBM Quantum / © 2021 IBM Corporation</a:t>
            </a:r>
          </a:p>
        </p:txBody>
      </p:sp>
      <p:sp>
        <p:nvSpPr>
          <p:cNvPr id="531" name="Slide Number"/>
          <p:cNvSpPr txBox="1">
            <a:spLocks noGrp="1"/>
          </p:cNvSpPr>
          <p:nvPr>
            <p:ph type="sldNum" sz="quarter" idx="2"/>
          </p:nvPr>
        </p:nvSpPr>
        <p:spPr>
          <a:xfrm>
            <a:off x="8788332" y="4807743"/>
            <a:ext cx="127001" cy="127001"/>
          </a:xfrm>
          <a:prstGeom prst="rect">
            <a:avLst/>
          </a:prstGeom>
        </p:spPr>
        <p:txBody>
          <a:bodyPr/>
          <a:lstStyle>
            <a:lvl1pPr algn="r">
              <a:defRPr sz="600" i="0">
                <a:solidFill>
                  <a:srgbClr val="262626"/>
                </a:solidFill>
              </a:defRPr>
            </a:lvl1pPr>
          </a:lstStyle>
          <a:p>
            <a:fld id="{86CB4B4D-7CA3-9044-876B-883B54F8677D}" type="slidenum">
              <a:t>‹#›</a:t>
            </a:fld>
            <a:endParaRPr/>
          </a:p>
        </p:txBody>
      </p:sp>
    </p:spTree>
  </p:cSld>
  <p:clrMapOvr>
    <a:masterClrMapping/>
  </p:clrMapOvr>
  <p:transition spd="med"/>
</p:sldLayout>
</file>

<file path=ppt/slideLayouts/slideLayout42.xml><?xml version="1.0" encoding="utf-8"?>
<p:sldLayout xmlns:a="http://schemas.openxmlformats.org/drawingml/2006/main" xmlns:r="http://schemas.openxmlformats.org/officeDocument/2006/relationships" xmlns:p="http://schemas.openxmlformats.org/presentationml/2006/main" type="tx">
  <p:cSld name="side bar, image">
    <p:spTree>
      <p:nvGrpSpPr>
        <p:cNvPr id="1" name=""/>
        <p:cNvGrpSpPr/>
        <p:nvPr/>
      </p:nvGrpSpPr>
      <p:grpSpPr>
        <a:xfrm>
          <a:off x="0" y="0"/>
          <a:ext cx="0" cy="0"/>
          <a:chOff x="0" y="0"/>
          <a:chExt cx="0" cy="0"/>
        </a:xfrm>
      </p:grpSpPr>
      <p:sp>
        <p:nvSpPr>
          <p:cNvPr id="538" name="Image"/>
          <p:cNvSpPr>
            <a:spLocks noGrp="1"/>
          </p:cNvSpPr>
          <p:nvPr>
            <p:ph type="pic" sz="quarter" idx="21"/>
          </p:nvPr>
        </p:nvSpPr>
        <p:spPr>
          <a:xfrm>
            <a:off x="7446951" y="244431"/>
            <a:ext cx="1453997" cy="206793"/>
          </a:xfrm>
          <a:prstGeom prst="rect">
            <a:avLst/>
          </a:prstGeom>
        </p:spPr>
        <p:txBody>
          <a:bodyPr lIns="91439" tIns="45719" rIns="91439" bIns="45719"/>
          <a:lstStyle/>
          <a:p>
            <a:endParaRPr/>
          </a:p>
        </p:txBody>
      </p:sp>
      <p:sp>
        <p:nvSpPr>
          <p:cNvPr id="539" name="Black rectangle"/>
          <p:cNvSpPr/>
          <p:nvPr/>
        </p:nvSpPr>
        <p:spPr>
          <a:xfrm>
            <a:off x="2280908" y="0"/>
            <a:ext cx="6863092" cy="5143500"/>
          </a:xfrm>
          <a:prstGeom prst="rect">
            <a:avLst/>
          </a:prstGeom>
          <a:solidFill>
            <a:srgbClr val="262626"/>
          </a:solidFill>
          <a:ln w="12700">
            <a:miter lim="400000"/>
          </a:ln>
        </p:spPr>
        <p:txBody>
          <a:bodyPr lIns="36000" tIns="36000" rIns="36000" bIns="36000" anchor="ctr"/>
          <a:lstStyle/>
          <a:p>
            <a:pPr algn="ctr">
              <a:lnSpc>
                <a:spcPct val="100000"/>
              </a:lnSpc>
              <a:defRPr sz="1200" i="1">
                <a:solidFill>
                  <a:srgbClr val="E0E0E0"/>
                </a:solidFill>
              </a:defRPr>
            </a:pPr>
            <a:endParaRPr/>
          </a:p>
        </p:txBody>
      </p:sp>
      <p:sp>
        <p:nvSpPr>
          <p:cNvPr id="540" name="Body Level One…"/>
          <p:cNvSpPr txBox="1">
            <a:spLocks noGrp="1"/>
          </p:cNvSpPr>
          <p:nvPr>
            <p:ph type="body" sz="quarter" idx="1"/>
          </p:nvPr>
        </p:nvSpPr>
        <p:spPr>
          <a:xfrm>
            <a:off x="219456" y="1245912"/>
            <a:ext cx="1845797" cy="2651676"/>
          </a:xfrm>
          <a:prstGeom prst="rect">
            <a:avLst/>
          </a:prstGeom>
        </p:spPr>
        <p:txBody>
          <a:bodyPr>
            <a:normAutofit/>
          </a:bodyPr>
          <a:lstStyle>
            <a:lvl1pPr>
              <a:lnSpc>
                <a:spcPct val="110000"/>
              </a:lnSpc>
              <a:defRPr sz="1400">
                <a:solidFill>
                  <a:schemeClr val="accent1"/>
                </a:solidFill>
              </a:defRPr>
            </a:lvl1pPr>
            <a:lvl2pPr marL="171450" indent="-173736">
              <a:lnSpc>
                <a:spcPct val="110000"/>
              </a:lnSpc>
              <a:defRPr sz="1400">
                <a:solidFill>
                  <a:schemeClr val="accent1"/>
                </a:solidFill>
              </a:defRPr>
            </a:lvl2pPr>
            <a:lvl3pPr marL="342903" indent="-173736">
              <a:lnSpc>
                <a:spcPct val="110000"/>
              </a:lnSpc>
              <a:defRPr sz="1400">
                <a:solidFill>
                  <a:schemeClr val="accent1"/>
                </a:solidFill>
              </a:defRPr>
            </a:lvl3pPr>
            <a:lvl4pPr marL="628656" indent="-173736">
              <a:lnSpc>
                <a:spcPct val="110000"/>
              </a:lnSpc>
              <a:defRPr sz="1400">
                <a:solidFill>
                  <a:schemeClr val="accent1"/>
                </a:solidFill>
              </a:defRPr>
            </a:lvl4pPr>
            <a:lvl5pPr marL="803284" indent="-173736">
              <a:lnSpc>
                <a:spcPct val="110000"/>
              </a:lnSpc>
              <a:defRPr sz="1400">
                <a:solidFill>
                  <a:schemeClr val="accent1"/>
                </a:solidFill>
              </a:defRPr>
            </a:lvl5pPr>
          </a:lstStyle>
          <a:p>
            <a:r>
              <a:t>Body Level One</a:t>
            </a:r>
          </a:p>
          <a:p>
            <a:pPr lvl="1"/>
            <a:r>
              <a:t>Body Level Two</a:t>
            </a:r>
          </a:p>
          <a:p>
            <a:pPr lvl="2"/>
            <a:r>
              <a:t>Body Level Three</a:t>
            </a:r>
          </a:p>
          <a:p>
            <a:pPr lvl="3"/>
            <a:r>
              <a:t>Body Level Four</a:t>
            </a:r>
          </a:p>
          <a:p>
            <a:pPr lvl="4"/>
            <a:r>
              <a:t>Body Level Five</a:t>
            </a:r>
          </a:p>
        </p:txBody>
      </p:sp>
      <p:sp>
        <p:nvSpPr>
          <p:cNvPr id="541" name="Left panel title + description"/>
          <p:cNvSpPr txBox="1">
            <a:spLocks noGrp="1"/>
          </p:cNvSpPr>
          <p:nvPr>
            <p:ph type="body" sz="quarter" idx="22"/>
          </p:nvPr>
        </p:nvSpPr>
        <p:spPr>
          <a:xfrm>
            <a:off x="210313" y="173735"/>
            <a:ext cx="1864082" cy="1031377"/>
          </a:xfrm>
          <a:prstGeom prst="rect">
            <a:avLst/>
          </a:prstGeom>
        </p:spPr>
        <p:txBody>
          <a:bodyPr>
            <a:normAutofit/>
          </a:bodyPr>
          <a:lstStyle/>
          <a:p>
            <a:pPr>
              <a:defRPr sz="2000"/>
            </a:pPr>
            <a:endParaRPr/>
          </a:p>
        </p:txBody>
      </p:sp>
      <p:sp>
        <p:nvSpPr>
          <p:cNvPr id="542" name="Picture Placeholder"/>
          <p:cNvSpPr>
            <a:spLocks noGrp="1"/>
          </p:cNvSpPr>
          <p:nvPr>
            <p:ph type="pic" idx="23"/>
          </p:nvPr>
        </p:nvSpPr>
        <p:spPr>
          <a:xfrm>
            <a:off x="2506478" y="-911939"/>
            <a:ext cx="6406191" cy="7206965"/>
          </a:xfrm>
          <a:prstGeom prst="rect">
            <a:avLst/>
          </a:prstGeom>
        </p:spPr>
        <p:txBody>
          <a:bodyPr lIns="91439" tIns="45719" rIns="91439" bIns="45719"/>
          <a:lstStyle/>
          <a:p>
            <a:endParaRPr/>
          </a:p>
        </p:txBody>
      </p:sp>
      <p:sp>
        <p:nvSpPr>
          <p:cNvPr id="543" name="Optional image caption"/>
          <p:cNvSpPr txBox="1">
            <a:spLocks noGrp="1"/>
          </p:cNvSpPr>
          <p:nvPr>
            <p:ph type="body" sz="quarter" idx="24"/>
          </p:nvPr>
        </p:nvSpPr>
        <p:spPr>
          <a:xfrm>
            <a:off x="230498" y="4118262"/>
            <a:ext cx="1845798" cy="446887"/>
          </a:xfrm>
          <a:prstGeom prst="rect">
            <a:avLst/>
          </a:prstGeom>
        </p:spPr>
        <p:txBody>
          <a:bodyPr>
            <a:normAutofit/>
          </a:bodyPr>
          <a:lstStyle/>
          <a:p>
            <a:pPr>
              <a:lnSpc>
                <a:spcPct val="100000"/>
              </a:lnSpc>
              <a:defRPr sz="1100" i="1">
                <a:solidFill>
                  <a:srgbClr val="E0E0E0"/>
                </a:solidFill>
              </a:defRPr>
            </a:pPr>
            <a:endParaRPr/>
          </a:p>
        </p:txBody>
      </p:sp>
      <p:sp>
        <p:nvSpPr>
          <p:cNvPr id="544" name="Footer Placeholder"/>
          <p:cNvSpPr txBox="1"/>
          <p:nvPr/>
        </p:nvSpPr>
        <p:spPr>
          <a:xfrm>
            <a:off x="228666" y="4807742"/>
            <a:ext cx="4114735" cy="127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spAutoFit/>
          </a:bodyPr>
          <a:lstStyle>
            <a:lvl1pPr defTabSz="685990">
              <a:lnSpc>
                <a:spcPct val="100000"/>
              </a:lnSpc>
              <a:defRPr sz="600">
                <a:solidFill>
                  <a:srgbClr val="E0E0E0"/>
                </a:solidFill>
              </a:defRPr>
            </a:lvl1pPr>
          </a:lstStyle>
          <a:p>
            <a:r>
              <a:t>IBM Quantum / © 2021 IBM Corporation</a:t>
            </a:r>
          </a:p>
        </p:txBody>
      </p:sp>
      <p:sp>
        <p:nvSpPr>
          <p:cNvPr id="545" name="Slide Number"/>
          <p:cNvSpPr txBox="1">
            <a:spLocks noGrp="1"/>
          </p:cNvSpPr>
          <p:nvPr>
            <p:ph type="sldNum" sz="quarter" idx="2"/>
          </p:nvPr>
        </p:nvSpPr>
        <p:spPr>
          <a:xfrm>
            <a:off x="8788332" y="4807743"/>
            <a:ext cx="127001" cy="127001"/>
          </a:xfrm>
          <a:prstGeom prst="rect">
            <a:avLst/>
          </a:prstGeom>
        </p:spPr>
        <p:txBody>
          <a:bodyPr/>
          <a:lstStyle>
            <a:lvl1pPr algn="r">
              <a:defRPr sz="600" i="0"/>
            </a:lvl1pPr>
          </a:lstStyle>
          <a:p>
            <a:fld id="{86CB4B4D-7CA3-9044-876B-883B54F8677D}" type="slidenum">
              <a:t>‹#›</a:t>
            </a:fld>
            <a:endParaRPr/>
          </a:p>
        </p:txBody>
      </p:sp>
    </p:spTree>
  </p:cSld>
  <p:clrMapOvr>
    <a:masterClrMapping/>
  </p:clrMapOvr>
  <p:transition spd="med"/>
</p:sldLayout>
</file>

<file path=ppt/slideLayouts/slideLayout43.xml><?xml version="1.0" encoding="utf-8"?>
<p:sldLayout xmlns:a="http://schemas.openxmlformats.org/drawingml/2006/main" xmlns:r="http://schemas.openxmlformats.org/officeDocument/2006/relationships" xmlns:p="http://schemas.openxmlformats.org/presentationml/2006/main" type="tx">
  <p:cSld name="side bar, image">
    <p:bg>
      <p:bgPr>
        <a:solidFill>
          <a:srgbClr val="FFFFFF"/>
        </a:solidFill>
        <a:effectLst/>
      </p:bgPr>
    </p:bg>
    <p:spTree>
      <p:nvGrpSpPr>
        <p:cNvPr id="1" name=""/>
        <p:cNvGrpSpPr/>
        <p:nvPr/>
      </p:nvGrpSpPr>
      <p:grpSpPr>
        <a:xfrm>
          <a:off x="0" y="0"/>
          <a:ext cx="0" cy="0"/>
          <a:chOff x="0" y="0"/>
          <a:chExt cx="0" cy="0"/>
        </a:xfrm>
      </p:grpSpPr>
      <p:sp>
        <p:nvSpPr>
          <p:cNvPr id="552" name="Image"/>
          <p:cNvSpPr>
            <a:spLocks noGrp="1"/>
          </p:cNvSpPr>
          <p:nvPr>
            <p:ph type="pic" sz="quarter" idx="21"/>
          </p:nvPr>
        </p:nvSpPr>
        <p:spPr>
          <a:xfrm>
            <a:off x="7450049" y="263581"/>
            <a:ext cx="1447802" cy="205912"/>
          </a:xfrm>
          <a:prstGeom prst="rect">
            <a:avLst/>
          </a:prstGeom>
        </p:spPr>
        <p:txBody>
          <a:bodyPr lIns="91439" tIns="45719" rIns="91439" bIns="45719"/>
          <a:lstStyle/>
          <a:p>
            <a:endParaRPr/>
          </a:p>
        </p:txBody>
      </p:sp>
      <p:sp>
        <p:nvSpPr>
          <p:cNvPr id="553" name="Black rectangle"/>
          <p:cNvSpPr/>
          <p:nvPr/>
        </p:nvSpPr>
        <p:spPr>
          <a:xfrm>
            <a:off x="2280908" y="0"/>
            <a:ext cx="6863092" cy="5143500"/>
          </a:xfrm>
          <a:prstGeom prst="rect">
            <a:avLst/>
          </a:prstGeom>
          <a:solidFill>
            <a:schemeClr val="accent1"/>
          </a:solidFill>
          <a:ln w="12700">
            <a:miter lim="400000"/>
          </a:ln>
        </p:spPr>
        <p:txBody>
          <a:bodyPr lIns="36000" tIns="36000" rIns="36000" bIns="36000" anchor="ctr"/>
          <a:lstStyle/>
          <a:p>
            <a:pPr algn="ctr">
              <a:lnSpc>
                <a:spcPct val="100000"/>
              </a:lnSpc>
              <a:defRPr sz="1200" i="1">
                <a:solidFill>
                  <a:srgbClr val="E0E0E0"/>
                </a:solidFill>
              </a:defRPr>
            </a:pPr>
            <a:endParaRPr/>
          </a:p>
        </p:txBody>
      </p:sp>
      <p:sp>
        <p:nvSpPr>
          <p:cNvPr id="554" name="Body Level One…"/>
          <p:cNvSpPr txBox="1">
            <a:spLocks noGrp="1"/>
          </p:cNvSpPr>
          <p:nvPr>
            <p:ph type="body" sz="quarter" idx="1"/>
          </p:nvPr>
        </p:nvSpPr>
        <p:spPr>
          <a:xfrm>
            <a:off x="219456" y="1245912"/>
            <a:ext cx="1845797" cy="2651676"/>
          </a:xfrm>
          <a:prstGeom prst="rect">
            <a:avLst/>
          </a:prstGeom>
        </p:spPr>
        <p:txBody>
          <a:bodyPr>
            <a:normAutofit/>
          </a:bodyPr>
          <a:lstStyle>
            <a:lvl1pPr>
              <a:lnSpc>
                <a:spcPct val="110000"/>
              </a:lnSpc>
              <a:defRPr sz="1400">
                <a:solidFill>
                  <a:srgbClr val="262626"/>
                </a:solidFill>
              </a:defRPr>
            </a:lvl1pPr>
            <a:lvl2pPr marL="171450" indent="-173736">
              <a:lnSpc>
                <a:spcPct val="110000"/>
              </a:lnSpc>
              <a:defRPr sz="1400">
                <a:solidFill>
                  <a:srgbClr val="262626"/>
                </a:solidFill>
              </a:defRPr>
            </a:lvl2pPr>
            <a:lvl3pPr marL="342903" indent="-173736">
              <a:lnSpc>
                <a:spcPct val="110000"/>
              </a:lnSpc>
              <a:defRPr sz="1400">
                <a:solidFill>
                  <a:srgbClr val="262626"/>
                </a:solidFill>
              </a:defRPr>
            </a:lvl3pPr>
            <a:lvl4pPr marL="628656" indent="-173736">
              <a:lnSpc>
                <a:spcPct val="110000"/>
              </a:lnSpc>
              <a:defRPr sz="1400">
                <a:solidFill>
                  <a:srgbClr val="262626"/>
                </a:solidFill>
              </a:defRPr>
            </a:lvl4pPr>
            <a:lvl5pPr marL="803284" indent="-173736">
              <a:lnSpc>
                <a:spcPct val="110000"/>
              </a:lnSpc>
              <a:defRPr sz="1400">
                <a:solidFill>
                  <a:srgbClr val="262626"/>
                </a:solidFill>
              </a:defRPr>
            </a:lvl5pPr>
          </a:lstStyle>
          <a:p>
            <a:r>
              <a:t>Body Level One</a:t>
            </a:r>
          </a:p>
          <a:p>
            <a:pPr lvl="1"/>
            <a:r>
              <a:t>Body Level Two</a:t>
            </a:r>
          </a:p>
          <a:p>
            <a:pPr lvl="2"/>
            <a:r>
              <a:t>Body Level Three</a:t>
            </a:r>
          </a:p>
          <a:p>
            <a:pPr lvl="3"/>
            <a:r>
              <a:t>Body Level Four</a:t>
            </a:r>
          </a:p>
          <a:p>
            <a:pPr lvl="4"/>
            <a:r>
              <a:t>Body Level Five</a:t>
            </a:r>
          </a:p>
        </p:txBody>
      </p:sp>
      <p:sp>
        <p:nvSpPr>
          <p:cNvPr id="555" name="Left panel title + description"/>
          <p:cNvSpPr txBox="1">
            <a:spLocks noGrp="1"/>
          </p:cNvSpPr>
          <p:nvPr>
            <p:ph type="body" sz="quarter" idx="22"/>
          </p:nvPr>
        </p:nvSpPr>
        <p:spPr>
          <a:xfrm>
            <a:off x="210313" y="173735"/>
            <a:ext cx="1864082" cy="1031377"/>
          </a:xfrm>
          <a:prstGeom prst="rect">
            <a:avLst/>
          </a:prstGeom>
        </p:spPr>
        <p:txBody>
          <a:bodyPr>
            <a:normAutofit/>
          </a:bodyPr>
          <a:lstStyle/>
          <a:p>
            <a:pPr>
              <a:defRPr sz="2000">
                <a:solidFill>
                  <a:srgbClr val="161616"/>
                </a:solidFill>
              </a:defRPr>
            </a:pPr>
            <a:endParaRPr/>
          </a:p>
        </p:txBody>
      </p:sp>
      <p:sp>
        <p:nvSpPr>
          <p:cNvPr id="556" name="Picture Placeholder"/>
          <p:cNvSpPr>
            <a:spLocks noGrp="1"/>
          </p:cNvSpPr>
          <p:nvPr>
            <p:ph type="pic" idx="23"/>
          </p:nvPr>
        </p:nvSpPr>
        <p:spPr>
          <a:xfrm>
            <a:off x="2506478" y="-911939"/>
            <a:ext cx="6406191" cy="7206965"/>
          </a:xfrm>
          <a:prstGeom prst="rect">
            <a:avLst/>
          </a:prstGeom>
        </p:spPr>
        <p:txBody>
          <a:bodyPr lIns="91439" tIns="45719" rIns="91439" bIns="45719"/>
          <a:lstStyle/>
          <a:p>
            <a:endParaRPr/>
          </a:p>
        </p:txBody>
      </p:sp>
      <p:sp>
        <p:nvSpPr>
          <p:cNvPr id="557" name="Optional image caption"/>
          <p:cNvSpPr txBox="1">
            <a:spLocks noGrp="1"/>
          </p:cNvSpPr>
          <p:nvPr>
            <p:ph type="body" sz="quarter" idx="24"/>
          </p:nvPr>
        </p:nvSpPr>
        <p:spPr>
          <a:xfrm>
            <a:off x="230498" y="4118262"/>
            <a:ext cx="1845798" cy="446887"/>
          </a:xfrm>
          <a:prstGeom prst="rect">
            <a:avLst/>
          </a:prstGeom>
        </p:spPr>
        <p:txBody>
          <a:bodyPr>
            <a:normAutofit/>
          </a:bodyPr>
          <a:lstStyle/>
          <a:p>
            <a:pPr>
              <a:lnSpc>
                <a:spcPct val="100000"/>
              </a:lnSpc>
              <a:defRPr sz="1100" i="1">
                <a:solidFill>
                  <a:srgbClr val="262626"/>
                </a:solidFill>
              </a:defRPr>
            </a:pPr>
            <a:endParaRPr/>
          </a:p>
        </p:txBody>
      </p:sp>
      <p:sp>
        <p:nvSpPr>
          <p:cNvPr id="558" name="Footer Placeholder"/>
          <p:cNvSpPr txBox="1"/>
          <p:nvPr/>
        </p:nvSpPr>
        <p:spPr>
          <a:xfrm>
            <a:off x="228666" y="4807742"/>
            <a:ext cx="4114735" cy="127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spAutoFit/>
          </a:bodyPr>
          <a:lstStyle>
            <a:lvl1pPr defTabSz="685990">
              <a:lnSpc>
                <a:spcPct val="100000"/>
              </a:lnSpc>
              <a:defRPr sz="600">
                <a:solidFill>
                  <a:srgbClr val="282828"/>
                </a:solidFill>
              </a:defRPr>
            </a:lvl1pPr>
          </a:lstStyle>
          <a:p>
            <a:r>
              <a:t>IBM Quantum / © 2021 IBM Corporation</a:t>
            </a:r>
          </a:p>
        </p:txBody>
      </p:sp>
      <p:sp>
        <p:nvSpPr>
          <p:cNvPr id="559" name="Slide Number"/>
          <p:cNvSpPr txBox="1">
            <a:spLocks noGrp="1"/>
          </p:cNvSpPr>
          <p:nvPr>
            <p:ph type="sldNum" sz="quarter" idx="2"/>
          </p:nvPr>
        </p:nvSpPr>
        <p:spPr>
          <a:xfrm>
            <a:off x="8788332" y="4807743"/>
            <a:ext cx="127001" cy="127001"/>
          </a:xfrm>
          <a:prstGeom prst="rect">
            <a:avLst/>
          </a:prstGeom>
        </p:spPr>
        <p:txBody>
          <a:bodyPr/>
          <a:lstStyle>
            <a:lvl1pPr algn="r">
              <a:defRPr sz="600" i="0">
                <a:solidFill>
                  <a:srgbClr val="262626"/>
                </a:solidFill>
              </a:defRPr>
            </a:lvl1pPr>
          </a:lstStyle>
          <a:p>
            <a:fld id="{86CB4B4D-7CA3-9044-876B-883B54F8677D}" type="slidenum">
              <a:t>‹#›</a:t>
            </a:fld>
            <a:endParaRPr/>
          </a:p>
        </p:txBody>
      </p:sp>
    </p:spTree>
  </p:cSld>
  <p:clrMapOvr>
    <a:masterClrMapping/>
  </p:clrMapOvr>
  <p:transition spd="med"/>
</p:sldLayout>
</file>

<file path=ppt/slideLayouts/slideLayout44.xml><?xml version="1.0" encoding="utf-8"?>
<p:sldLayout xmlns:a="http://schemas.openxmlformats.org/drawingml/2006/main" xmlns:r="http://schemas.openxmlformats.org/officeDocument/2006/relationships" xmlns:p="http://schemas.openxmlformats.org/presentationml/2006/main" type="tx">
  <p:cSld name="side bar, image copy">
    <p:bg>
      <p:bgPr>
        <a:solidFill>
          <a:srgbClr val="0E62FF"/>
        </a:solidFill>
        <a:effectLst/>
      </p:bgPr>
    </p:bg>
    <p:spTree>
      <p:nvGrpSpPr>
        <p:cNvPr id="1" name=""/>
        <p:cNvGrpSpPr/>
        <p:nvPr/>
      </p:nvGrpSpPr>
      <p:grpSpPr>
        <a:xfrm>
          <a:off x="0" y="0"/>
          <a:ext cx="0" cy="0"/>
          <a:chOff x="0" y="0"/>
          <a:chExt cx="0" cy="0"/>
        </a:xfrm>
      </p:grpSpPr>
      <p:sp>
        <p:nvSpPr>
          <p:cNvPr id="566" name="Image"/>
          <p:cNvSpPr>
            <a:spLocks noGrp="1"/>
          </p:cNvSpPr>
          <p:nvPr>
            <p:ph type="pic" sz="quarter" idx="21"/>
          </p:nvPr>
        </p:nvSpPr>
        <p:spPr>
          <a:xfrm>
            <a:off x="7450049" y="263581"/>
            <a:ext cx="1447802" cy="205912"/>
          </a:xfrm>
          <a:prstGeom prst="rect">
            <a:avLst/>
          </a:prstGeom>
        </p:spPr>
        <p:txBody>
          <a:bodyPr lIns="91439" tIns="45719" rIns="91439" bIns="45719"/>
          <a:lstStyle/>
          <a:p>
            <a:endParaRPr/>
          </a:p>
        </p:txBody>
      </p:sp>
      <p:sp>
        <p:nvSpPr>
          <p:cNvPr id="567" name="Black rectangle"/>
          <p:cNvSpPr/>
          <p:nvPr/>
        </p:nvSpPr>
        <p:spPr>
          <a:xfrm>
            <a:off x="2280908" y="0"/>
            <a:ext cx="6863092" cy="5143500"/>
          </a:xfrm>
          <a:prstGeom prst="rect">
            <a:avLst/>
          </a:prstGeom>
          <a:solidFill>
            <a:schemeClr val="accent1"/>
          </a:solidFill>
          <a:ln w="12700">
            <a:miter lim="400000"/>
          </a:ln>
        </p:spPr>
        <p:txBody>
          <a:bodyPr lIns="36000" tIns="36000" rIns="36000" bIns="36000" anchor="ctr"/>
          <a:lstStyle/>
          <a:p>
            <a:pPr algn="ctr">
              <a:lnSpc>
                <a:spcPct val="100000"/>
              </a:lnSpc>
              <a:defRPr sz="1200" i="1">
                <a:solidFill>
                  <a:srgbClr val="E0E0E0"/>
                </a:solidFill>
              </a:defRPr>
            </a:pPr>
            <a:endParaRPr/>
          </a:p>
        </p:txBody>
      </p:sp>
      <p:sp>
        <p:nvSpPr>
          <p:cNvPr id="568" name="Body Level One…"/>
          <p:cNvSpPr txBox="1">
            <a:spLocks noGrp="1"/>
          </p:cNvSpPr>
          <p:nvPr>
            <p:ph type="body" sz="quarter" idx="1"/>
          </p:nvPr>
        </p:nvSpPr>
        <p:spPr>
          <a:xfrm>
            <a:off x="219456" y="1245912"/>
            <a:ext cx="1845797" cy="2651676"/>
          </a:xfrm>
          <a:prstGeom prst="rect">
            <a:avLst/>
          </a:prstGeom>
        </p:spPr>
        <p:txBody>
          <a:bodyPr>
            <a:normAutofit/>
          </a:bodyPr>
          <a:lstStyle>
            <a:lvl1pPr>
              <a:lnSpc>
                <a:spcPct val="110000"/>
              </a:lnSpc>
              <a:defRPr sz="1400">
                <a:solidFill>
                  <a:schemeClr val="accent1"/>
                </a:solidFill>
              </a:defRPr>
            </a:lvl1pPr>
            <a:lvl2pPr marL="171450" indent="-173736">
              <a:lnSpc>
                <a:spcPct val="110000"/>
              </a:lnSpc>
              <a:defRPr sz="1400">
                <a:solidFill>
                  <a:schemeClr val="accent1"/>
                </a:solidFill>
              </a:defRPr>
            </a:lvl2pPr>
            <a:lvl3pPr marL="342903" indent="-173736">
              <a:lnSpc>
                <a:spcPct val="110000"/>
              </a:lnSpc>
              <a:defRPr sz="1400">
                <a:solidFill>
                  <a:schemeClr val="accent1"/>
                </a:solidFill>
              </a:defRPr>
            </a:lvl3pPr>
            <a:lvl4pPr marL="628656" indent="-173736">
              <a:lnSpc>
                <a:spcPct val="110000"/>
              </a:lnSpc>
              <a:defRPr sz="1400">
                <a:solidFill>
                  <a:schemeClr val="accent1"/>
                </a:solidFill>
              </a:defRPr>
            </a:lvl4pPr>
            <a:lvl5pPr marL="803284" indent="-173736">
              <a:lnSpc>
                <a:spcPct val="110000"/>
              </a:lnSpc>
              <a:defRPr sz="1400">
                <a:solidFill>
                  <a:schemeClr val="accent1"/>
                </a:solidFill>
              </a:defRPr>
            </a:lvl5pPr>
          </a:lstStyle>
          <a:p>
            <a:r>
              <a:t>Body Level One</a:t>
            </a:r>
          </a:p>
          <a:p>
            <a:pPr lvl="1"/>
            <a:r>
              <a:t>Body Level Two</a:t>
            </a:r>
          </a:p>
          <a:p>
            <a:pPr lvl="2"/>
            <a:r>
              <a:t>Body Level Three</a:t>
            </a:r>
          </a:p>
          <a:p>
            <a:pPr lvl="3"/>
            <a:r>
              <a:t>Body Level Four</a:t>
            </a:r>
          </a:p>
          <a:p>
            <a:pPr lvl="4"/>
            <a:r>
              <a:t>Body Level Five</a:t>
            </a:r>
          </a:p>
        </p:txBody>
      </p:sp>
      <p:sp>
        <p:nvSpPr>
          <p:cNvPr id="569" name="Left panel title + description"/>
          <p:cNvSpPr txBox="1">
            <a:spLocks noGrp="1"/>
          </p:cNvSpPr>
          <p:nvPr>
            <p:ph type="body" sz="quarter" idx="22"/>
          </p:nvPr>
        </p:nvSpPr>
        <p:spPr>
          <a:xfrm>
            <a:off x="210313" y="173735"/>
            <a:ext cx="1864082" cy="1031377"/>
          </a:xfrm>
          <a:prstGeom prst="rect">
            <a:avLst/>
          </a:prstGeom>
        </p:spPr>
        <p:txBody>
          <a:bodyPr>
            <a:normAutofit/>
          </a:bodyPr>
          <a:lstStyle/>
          <a:p>
            <a:pPr>
              <a:defRPr sz="2000"/>
            </a:pPr>
            <a:endParaRPr/>
          </a:p>
        </p:txBody>
      </p:sp>
      <p:sp>
        <p:nvSpPr>
          <p:cNvPr id="570" name="Picture Placeholder"/>
          <p:cNvSpPr>
            <a:spLocks noGrp="1"/>
          </p:cNvSpPr>
          <p:nvPr>
            <p:ph type="pic" idx="23"/>
          </p:nvPr>
        </p:nvSpPr>
        <p:spPr>
          <a:xfrm>
            <a:off x="2506478" y="-911939"/>
            <a:ext cx="6406191" cy="7206965"/>
          </a:xfrm>
          <a:prstGeom prst="rect">
            <a:avLst/>
          </a:prstGeom>
        </p:spPr>
        <p:txBody>
          <a:bodyPr lIns="91439" tIns="45719" rIns="91439" bIns="45719"/>
          <a:lstStyle/>
          <a:p>
            <a:endParaRPr/>
          </a:p>
        </p:txBody>
      </p:sp>
      <p:sp>
        <p:nvSpPr>
          <p:cNvPr id="571" name="Optional image caption"/>
          <p:cNvSpPr txBox="1">
            <a:spLocks noGrp="1"/>
          </p:cNvSpPr>
          <p:nvPr>
            <p:ph type="body" sz="quarter" idx="24"/>
          </p:nvPr>
        </p:nvSpPr>
        <p:spPr>
          <a:xfrm>
            <a:off x="230498" y="4118262"/>
            <a:ext cx="1845798" cy="446887"/>
          </a:xfrm>
          <a:prstGeom prst="rect">
            <a:avLst/>
          </a:prstGeom>
        </p:spPr>
        <p:txBody>
          <a:bodyPr>
            <a:normAutofit/>
          </a:bodyPr>
          <a:lstStyle/>
          <a:p>
            <a:pPr>
              <a:lnSpc>
                <a:spcPct val="100000"/>
              </a:lnSpc>
              <a:defRPr sz="1100" i="1">
                <a:solidFill>
                  <a:srgbClr val="E0E0E0"/>
                </a:solidFill>
              </a:defRPr>
            </a:pPr>
            <a:endParaRPr/>
          </a:p>
        </p:txBody>
      </p:sp>
      <p:sp>
        <p:nvSpPr>
          <p:cNvPr id="572" name="Footer Placeholder"/>
          <p:cNvSpPr txBox="1"/>
          <p:nvPr/>
        </p:nvSpPr>
        <p:spPr>
          <a:xfrm>
            <a:off x="228666" y="4807742"/>
            <a:ext cx="4114735" cy="127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spAutoFit/>
          </a:bodyPr>
          <a:lstStyle>
            <a:lvl1pPr defTabSz="685990">
              <a:lnSpc>
                <a:spcPct val="100000"/>
              </a:lnSpc>
              <a:defRPr sz="600">
                <a:solidFill>
                  <a:srgbClr val="E0E0E0"/>
                </a:solidFill>
              </a:defRPr>
            </a:lvl1pPr>
          </a:lstStyle>
          <a:p>
            <a:r>
              <a:t>IBM Quantum / © 2021 IBM Corporation</a:t>
            </a:r>
          </a:p>
        </p:txBody>
      </p:sp>
      <p:sp>
        <p:nvSpPr>
          <p:cNvPr id="573" name="Slide Number"/>
          <p:cNvSpPr txBox="1">
            <a:spLocks noGrp="1"/>
          </p:cNvSpPr>
          <p:nvPr>
            <p:ph type="sldNum" sz="quarter" idx="2"/>
          </p:nvPr>
        </p:nvSpPr>
        <p:spPr>
          <a:xfrm>
            <a:off x="8788332" y="4807743"/>
            <a:ext cx="127001" cy="127001"/>
          </a:xfrm>
          <a:prstGeom prst="rect">
            <a:avLst/>
          </a:prstGeom>
        </p:spPr>
        <p:txBody>
          <a:bodyPr/>
          <a:lstStyle>
            <a:lvl1pPr algn="r">
              <a:defRPr sz="600" i="0">
                <a:solidFill>
                  <a:srgbClr val="262626"/>
                </a:solidFill>
              </a:defRPr>
            </a:lvl1pPr>
          </a:lstStyle>
          <a:p>
            <a:fld id="{86CB4B4D-7CA3-9044-876B-883B54F8677D}" type="slidenum">
              <a:t>‹#›</a:t>
            </a:fld>
            <a:endParaRPr/>
          </a:p>
        </p:txBody>
      </p:sp>
    </p:spTree>
  </p:cSld>
  <p:clrMapOvr>
    <a:masterClrMapping/>
  </p:clrMapOvr>
  <p:transition spd="med"/>
</p:sldLayout>
</file>

<file path=ppt/slideLayouts/slideLayout45.xml><?xml version="1.0" encoding="utf-8"?>
<p:sldLayout xmlns:a="http://schemas.openxmlformats.org/drawingml/2006/main" xmlns:r="http://schemas.openxmlformats.org/officeDocument/2006/relationships" xmlns:p="http://schemas.openxmlformats.org/presentationml/2006/main" type="tx">
  <p:cSld name="title + 2 columns, split background">
    <p:spTree>
      <p:nvGrpSpPr>
        <p:cNvPr id="1" name=""/>
        <p:cNvGrpSpPr/>
        <p:nvPr/>
      </p:nvGrpSpPr>
      <p:grpSpPr>
        <a:xfrm>
          <a:off x="0" y="0"/>
          <a:ext cx="0" cy="0"/>
          <a:chOff x="0" y="0"/>
          <a:chExt cx="0" cy="0"/>
        </a:xfrm>
      </p:grpSpPr>
      <p:sp>
        <p:nvSpPr>
          <p:cNvPr id="580" name="Black rectangle"/>
          <p:cNvSpPr/>
          <p:nvPr/>
        </p:nvSpPr>
        <p:spPr>
          <a:xfrm>
            <a:off x="4565979" y="0"/>
            <a:ext cx="4578021" cy="5143500"/>
          </a:xfrm>
          <a:prstGeom prst="rect">
            <a:avLst/>
          </a:prstGeom>
          <a:solidFill>
            <a:srgbClr val="262626"/>
          </a:solidFill>
          <a:ln w="12700">
            <a:miter lim="400000"/>
          </a:ln>
        </p:spPr>
        <p:txBody>
          <a:bodyPr lIns="36000" tIns="36000" rIns="36000" bIns="36000" anchor="ctr"/>
          <a:lstStyle/>
          <a:p>
            <a:pPr algn="ctr">
              <a:lnSpc>
                <a:spcPct val="100000"/>
              </a:lnSpc>
              <a:defRPr sz="1200" i="1">
                <a:solidFill>
                  <a:srgbClr val="E0E0E0"/>
                </a:solidFill>
              </a:defRPr>
            </a:pPr>
            <a:endParaRPr/>
          </a:p>
        </p:txBody>
      </p:sp>
      <p:sp>
        <p:nvSpPr>
          <p:cNvPr id="581" name="Body Level One…"/>
          <p:cNvSpPr txBox="1">
            <a:spLocks noGrp="1"/>
          </p:cNvSpPr>
          <p:nvPr>
            <p:ph type="body" sz="half" idx="1"/>
          </p:nvPr>
        </p:nvSpPr>
        <p:spPr>
          <a:xfrm>
            <a:off x="219456" y="1245912"/>
            <a:ext cx="4125325" cy="3220132"/>
          </a:xfrm>
          <a:prstGeom prst="rect">
            <a:avLst/>
          </a:prstGeom>
        </p:spPr>
        <p:txBody>
          <a:bodyPr>
            <a:normAutofit/>
          </a:bodyPr>
          <a:lstStyle>
            <a:lvl1pPr>
              <a:lnSpc>
                <a:spcPct val="110000"/>
              </a:lnSpc>
              <a:defRPr sz="1400">
                <a:solidFill>
                  <a:schemeClr val="accent1"/>
                </a:solidFill>
              </a:defRPr>
            </a:lvl1pPr>
            <a:lvl2pPr marL="171450" indent="-173736">
              <a:lnSpc>
                <a:spcPct val="110000"/>
              </a:lnSpc>
              <a:defRPr sz="1400">
                <a:solidFill>
                  <a:schemeClr val="accent1"/>
                </a:solidFill>
              </a:defRPr>
            </a:lvl2pPr>
            <a:lvl3pPr marL="342903" indent="-173736">
              <a:lnSpc>
                <a:spcPct val="110000"/>
              </a:lnSpc>
              <a:defRPr sz="1400">
                <a:solidFill>
                  <a:schemeClr val="accent1"/>
                </a:solidFill>
              </a:defRPr>
            </a:lvl3pPr>
            <a:lvl4pPr marL="628656" indent="-173736">
              <a:lnSpc>
                <a:spcPct val="110000"/>
              </a:lnSpc>
              <a:defRPr sz="1400">
                <a:solidFill>
                  <a:schemeClr val="accent1"/>
                </a:solidFill>
              </a:defRPr>
            </a:lvl4pPr>
            <a:lvl5pPr marL="803284" indent="-173736">
              <a:lnSpc>
                <a:spcPct val="110000"/>
              </a:lnSpc>
              <a:defRPr sz="1400">
                <a:solidFill>
                  <a:schemeClr val="accent1"/>
                </a:solidFill>
              </a:defRPr>
            </a:lvl5pPr>
          </a:lstStyle>
          <a:p>
            <a:r>
              <a:t>Body Level One</a:t>
            </a:r>
          </a:p>
          <a:p>
            <a:pPr lvl="1"/>
            <a:r>
              <a:t>Body Level Two</a:t>
            </a:r>
          </a:p>
          <a:p>
            <a:pPr lvl="2"/>
            <a:r>
              <a:t>Body Level Three</a:t>
            </a:r>
          </a:p>
          <a:p>
            <a:pPr lvl="3"/>
            <a:r>
              <a:t>Body Level Four</a:t>
            </a:r>
          </a:p>
          <a:p>
            <a:pPr lvl="4"/>
            <a:r>
              <a:t>Body Level Five</a:t>
            </a:r>
          </a:p>
        </p:txBody>
      </p:sp>
      <p:sp>
        <p:nvSpPr>
          <p:cNvPr id="582" name="Title + 2 columns (½ - ½) split background"/>
          <p:cNvSpPr txBox="1">
            <a:spLocks noGrp="1"/>
          </p:cNvSpPr>
          <p:nvPr>
            <p:ph type="body" sz="quarter" idx="21"/>
          </p:nvPr>
        </p:nvSpPr>
        <p:spPr>
          <a:xfrm>
            <a:off x="210312" y="118871"/>
            <a:ext cx="4143306" cy="1031377"/>
          </a:xfrm>
          <a:prstGeom prst="rect">
            <a:avLst/>
          </a:prstGeom>
        </p:spPr>
        <p:txBody>
          <a:bodyPr>
            <a:normAutofit/>
          </a:bodyPr>
          <a:lstStyle/>
          <a:p>
            <a:endParaRPr/>
          </a:p>
        </p:txBody>
      </p:sp>
      <p:sp>
        <p:nvSpPr>
          <p:cNvPr id="583" name="Double-click to edit (image/table on this side optional)"/>
          <p:cNvSpPr txBox="1">
            <a:spLocks noGrp="1"/>
          </p:cNvSpPr>
          <p:nvPr>
            <p:ph type="body" sz="half" idx="22"/>
          </p:nvPr>
        </p:nvSpPr>
        <p:spPr>
          <a:xfrm>
            <a:off x="4792328" y="1245911"/>
            <a:ext cx="4125325" cy="3220134"/>
          </a:xfrm>
          <a:prstGeom prst="rect">
            <a:avLst/>
          </a:prstGeom>
        </p:spPr>
        <p:txBody>
          <a:bodyPr>
            <a:normAutofit/>
          </a:bodyPr>
          <a:lstStyle/>
          <a:p>
            <a:pPr>
              <a:lnSpc>
                <a:spcPct val="110000"/>
              </a:lnSpc>
              <a:defRPr sz="1400">
                <a:solidFill>
                  <a:schemeClr val="accent1"/>
                </a:solidFill>
              </a:defRPr>
            </a:pPr>
            <a:endParaRPr/>
          </a:p>
        </p:txBody>
      </p:sp>
      <p:pic>
        <p:nvPicPr>
          <p:cNvPr id="584" name="Image" descr="Image"/>
          <p:cNvPicPr>
            <a:picLocks noChangeAspect="1"/>
          </p:cNvPicPr>
          <p:nvPr/>
        </p:nvPicPr>
        <p:blipFill>
          <a:blip r:embed="rId2"/>
          <a:stretch>
            <a:fillRect/>
          </a:stretch>
        </p:blipFill>
        <p:spPr>
          <a:xfrm>
            <a:off x="7796201" y="237945"/>
            <a:ext cx="1115570" cy="158661"/>
          </a:xfrm>
          <a:prstGeom prst="rect">
            <a:avLst/>
          </a:prstGeom>
          <a:ln w="12700">
            <a:miter lim="400000"/>
          </a:ln>
        </p:spPr>
      </p:pic>
      <p:sp>
        <p:nvSpPr>
          <p:cNvPr id="585" name="Footer Placeholder"/>
          <p:cNvSpPr txBox="1"/>
          <p:nvPr/>
        </p:nvSpPr>
        <p:spPr>
          <a:xfrm>
            <a:off x="228666" y="4807742"/>
            <a:ext cx="4114735" cy="127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spAutoFit/>
          </a:bodyPr>
          <a:lstStyle>
            <a:lvl1pPr defTabSz="685990">
              <a:lnSpc>
                <a:spcPct val="100000"/>
              </a:lnSpc>
              <a:defRPr sz="600">
                <a:solidFill>
                  <a:srgbClr val="E0E0E0"/>
                </a:solidFill>
              </a:defRPr>
            </a:lvl1pPr>
          </a:lstStyle>
          <a:p>
            <a:r>
              <a:t>IBM Quantum / © 2021 IBM Corporation</a:t>
            </a:r>
          </a:p>
        </p:txBody>
      </p:sp>
      <p:sp>
        <p:nvSpPr>
          <p:cNvPr id="586" name="Slide Number"/>
          <p:cNvSpPr txBox="1">
            <a:spLocks noGrp="1"/>
          </p:cNvSpPr>
          <p:nvPr>
            <p:ph type="sldNum" sz="quarter" idx="2"/>
          </p:nvPr>
        </p:nvSpPr>
        <p:spPr>
          <a:xfrm>
            <a:off x="8788332" y="4807743"/>
            <a:ext cx="127001" cy="127001"/>
          </a:xfrm>
          <a:prstGeom prst="rect">
            <a:avLst/>
          </a:prstGeom>
        </p:spPr>
        <p:txBody>
          <a:bodyPr/>
          <a:lstStyle>
            <a:lvl1pPr algn="r">
              <a:defRPr sz="600" i="0"/>
            </a:lvl1pPr>
          </a:lstStyle>
          <a:p>
            <a:fld id="{86CB4B4D-7CA3-9044-876B-883B54F8677D}" type="slidenum">
              <a:t>‹#›</a:t>
            </a:fld>
            <a:endParaRPr/>
          </a:p>
        </p:txBody>
      </p:sp>
    </p:spTree>
  </p:cSld>
  <p:clrMapOvr>
    <a:masterClrMapping/>
  </p:clrMapOvr>
  <p:transition spd="med"/>
</p:sldLayout>
</file>

<file path=ppt/slideLayouts/slideLayout46.xml><?xml version="1.0" encoding="utf-8"?>
<p:sldLayout xmlns:a="http://schemas.openxmlformats.org/drawingml/2006/main" xmlns:r="http://schemas.openxmlformats.org/officeDocument/2006/relationships" xmlns:p="http://schemas.openxmlformats.org/presentationml/2006/main" type="tx">
  <p:cSld name="title + 2 columns, split background">
    <p:bg>
      <p:bgPr>
        <a:solidFill>
          <a:schemeClr val="accent1"/>
        </a:solidFill>
        <a:effectLst/>
      </p:bgPr>
    </p:bg>
    <p:spTree>
      <p:nvGrpSpPr>
        <p:cNvPr id="1" name=""/>
        <p:cNvGrpSpPr/>
        <p:nvPr/>
      </p:nvGrpSpPr>
      <p:grpSpPr>
        <a:xfrm>
          <a:off x="0" y="0"/>
          <a:ext cx="0" cy="0"/>
          <a:chOff x="0" y="0"/>
          <a:chExt cx="0" cy="0"/>
        </a:xfrm>
      </p:grpSpPr>
      <p:sp>
        <p:nvSpPr>
          <p:cNvPr id="593" name="Black rectangle"/>
          <p:cNvSpPr/>
          <p:nvPr/>
        </p:nvSpPr>
        <p:spPr>
          <a:xfrm>
            <a:off x="4565979" y="0"/>
            <a:ext cx="4578021" cy="5143500"/>
          </a:xfrm>
          <a:prstGeom prst="rect">
            <a:avLst/>
          </a:prstGeom>
          <a:solidFill>
            <a:srgbClr val="FFFFFF"/>
          </a:solidFill>
          <a:ln w="12700">
            <a:miter lim="400000"/>
          </a:ln>
        </p:spPr>
        <p:txBody>
          <a:bodyPr lIns="36000" tIns="36000" rIns="36000" bIns="36000" anchor="ctr"/>
          <a:lstStyle/>
          <a:p>
            <a:pPr algn="ctr">
              <a:lnSpc>
                <a:spcPct val="100000"/>
              </a:lnSpc>
              <a:defRPr sz="1200" i="1">
                <a:solidFill>
                  <a:srgbClr val="E0E0E0"/>
                </a:solidFill>
              </a:defRPr>
            </a:pPr>
            <a:endParaRPr/>
          </a:p>
        </p:txBody>
      </p:sp>
      <p:sp>
        <p:nvSpPr>
          <p:cNvPr id="594" name="Body Level One…"/>
          <p:cNvSpPr txBox="1">
            <a:spLocks noGrp="1"/>
          </p:cNvSpPr>
          <p:nvPr>
            <p:ph type="body" sz="half" idx="1"/>
          </p:nvPr>
        </p:nvSpPr>
        <p:spPr>
          <a:xfrm>
            <a:off x="219456" y="1245912"/>
            <a:ext cx="4125325" cy="3220132"/>
          </a:xfrm>
          <a:prstGeom prst="rect">
            <a:avLst/>
          </a:prstGeom>
        </p:spPr>
        <p:txBody>
          <a:bodyPr>
            <a:normAutofit/>
          </a:bodyPr>
          <a:lstStyle>
            <a:lvl1pPr>
              <a:lnSpc>
                <a:spcPct val="110000"/>
              </a:lnSpc>
              <a:defRPr sz="1400">
                <a:solidFill>
                  <a:srgbClr val="262626"/>
                </a:solidFill>
              </a:defRPr>
            </a:lvl1pPr>
            <a:lvl2pPr marL="171450" indent="-173736">
              <a:lnSpc>
                <a:spcPct val="110000"/>
              </a:lnSpc>
              <a:defRPr sz="1400">
                <a:solidFill>
                  <a:srgbClr val="262626"/>
                </a:solidFill>
              </a:defRPr>
            </a:lvl2pPr>
            <a:lvl3pPr marL="342903" indent="-173736">
              <a:lnSpc>
                <a:spcPct val="110000"/>
              </a:lnSpc>
              <a:defRPr sz="1400">
                <a:solidFill>
                  <a:srgbClr val="262626"/>
                </a:solidFill>
              </a:defRPr>
            </a:lvl3pPr>
            <a:lvl4pPr marL="628656" indent="-173736">
              <a:lnSpc>
                <a:spcPct val="110000"/>
              </a:lnSpc>
              <a:defRPr sz="1400">
                <a:solidFill>
                  <a:srgbClr val="262626"/>
                </a:solidFill>
              </a:defRPr>
            </a:lvl4pPr>
            <a:lvl5pPr marL="803284" indent="-173736">
              <a:lnSpc>
                <a:spcPct val="110000"/>
              </a:lnSpc>
              <a:defRPr sz="1400">
                <a:solidFill>
                  <a:srgbClr val="262626"/>
                </a:solidFill>
              </a:defRPr>
            </a:lvl5pPr>
          </a:lstStyle>
          <a:p>
            <a:r>
              <a:t>Body Level One</a:t>
            </a:r>
          </a:p>
          <a:p>
            <a:pPr lvl="1"/>
            <a:r>
              <a:t>Body Level Two</a:t>
            </a:r>
          </a:p>
          <a:p>
            <a:pPr lvl="2"/>
            <a:r>
              <a:t>Body Level Three</a:t>
            </a:r>
          </a:p>
          <a:p>
            <a:pPr lvl="3"/>
            <a:r>
              <a:t>Body Level Four</a:t>
            </a:r>
          </a:p>
          <a:p>
            <a:pPr lvl="4"/>
            <a:r>
              <a:t>Body Level Five</a:t>
            </a:r>
          </a:p>
        </p:txBody>
      </p:sp>
      <p:sp>
        <p:nvSpPr>
          <p:cNvPr id="595" name="Title + 2 columns (½ - ½) split background"/>
          <p:cNvSpPr txBox="1">
            <a:spLocks noGrp="1"/>
          </p:cNvSpPr>
          <p:nvPr>
            <p:ph type="body" sz="quarter" idx="21"/>
          </p:nvPr>
        </p:nvSpPr>
        <p:spPr>
          <a:xfrm>
            <a:off x="210312" y="118871"/>
            <a:ext cx="4143306" cy="1031377"/>
          </a:xfrm>
          <a:prstGeom prst="rect">
            <a:avLst/>
          </a:prstGeom>
        </p:spPr>
        <p:txBody>
          <a:bodyPr>
            <a:normAutofit/>
          </a:bodyPr>
          <a:lstStyle/>
          <a:p>
            <a:pPr>
              <a:defRPr>
                <a:solidFill>
                  <a:srgbClr val="161616"/>
                </a:solidFill>
              </a:defRPr>
            </a:pPr>
            <a:endParaRPr/>
          </a:p>
        </p:txBody>
      </p:sp>
      <p:sp>
        <p:nvSpPr>
          <p:cNvPr id="596" name="Double-click to edit (image/table on this side optional)"/>
          <p:cNvSpPr txBox="1">
            <a:spLocks noGrp="1"/>
          </p:cNvSpPr>
          <p:nvPr>
            <p:ph type="body" sz="half" idx="22"/>
          </p:nvPr>
        </p:nvSpPr>
        <p:spPr>
          <a:xfrm>
            <a:off x="4792328" y="1245911"/>
            <a:ext cx="4125325" cy="3220134"/>
          </a:xfrm>
          <a:prstGeom prst="rect">
            <a:avLst/>
          </a:prstGeom>
        </p:spPr>
        <p:txBody>
          <a:bodyPr>
            <a:normAutofit/>
          </a:bodyPr>
          <a:lstStyle/>
          <a:p>
            <a:pPr>
              <a:lnSpc>
                <a:spcPct val="110000"/>
              </a:lnSpc>
              <a:defRPr sz="1400">
                <a:solidFill>
                  <a:srgbClr val="262626"/>
                </a:solidFill>
              </a:defRPr>
            </a:pPr>
            <a:endParaRPr/>
          </a:p>
        </p:txBody>
      </p:sp>
      <p:sp>
        <p:nvSpPr>
          <p:cNvPr id="597" name="Image"/>
          <p:cNvSpPr>
            <a:spLocks noGrp="1"/>
          </p:cNvSpPr>
          <p:nvPr>
            <p:ph type="pic" sz="quarter" idx="23"/>
          </p:nvPr>
        </p:nvSpPr>
        <p:spPr>
          <a:xfrm>
            <a:off x="7799830" y="237742"/>
            <a:ext cx="1115570" cy="158661"/>
          </a:xfrm>
          <a:prstGeom prst="rect">
            <a:avLst/>
          </a:prstGeom>
        </p:spPr>
        <p:txBody>
          <a:bodyPr lIns="91439" tIns="45719" rIns="91439" bIns="45719"/>
          <a:lstStyle/>
          <a:p>
            <a:endParaRPr/>
          </a:p>
        </p:txBody>
      </p:sp>
      <p:sp>
        <p:nvSpPr>
          <p:cNvPr id="598" name="Footer Placeholder"/>
          <p:cNvSpPr txBox="1"/>
          <p:nvPr/>
        </p:nvSpPr>
        <p:spPr>
          <a:xfrm>
            <a:off x="228666" y="4807742"/>
            <a:ext cx="4114735" cy="127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spAutoFit/>
          </a:bodyPr>
          <a:lstStyle>
            <a:lvl1pPr defTabSz="685990">
              <a:lnSpc>
                <a:spcPct val="100000"/>
              </a:lnSpc>
              <a:defRPr sz="600">
                <a:solidFill>
                  <a:srgbClr val="282828"/>
                </a:solidFill>
              </a:defRPr>
            </a:lvl1pPr>
          </a:lstStyle>
          <a:p>
            <a:r>
              <a:t>IBM Quantum / © 2021 IBM Corporation</a:t>
            </a:r>
          </a:p>
        </p:txBody>
      </p:sp>
      <p:sp>
        <p:nvSpPr>
          <p:cNvPr id="599" name="Slide Number"/>
          <p:cNvSpPr txBox="1">
            <a:spLocks noGrp="1"/>
          </p:cNvSpPr>
          <p:nvPr>
            <p:ph type="sldNum" sz="quarter" idx="2"/>
          </p:nvPr>
        </p:nvSpPr>
        <p:spPr>
          <a:xfrm>
            <a:off x="8788332" y="4807743"/>
            <a:ext cx="127001" cy="127001"/>
          </a:xfrm>
          <a:prstGeom prst="rect">
            <a:avLst/>
          </a:prstGeom>
        </p:spPr>
        <p:txBody>
          <a:bodyPr/>
          <a:lstStyle>
            <a:lvl1pPr algn="r">
              <a:defRPr sz="600" i="0">
                <a:solidFill>
                  <a:srgbClr val="262626"/>
                </a:solidFill>
              </a:defRPr>
            </a:lvl1pPr>
          </a:lstStyle>
          <a:p>
            <a:fld id="{86CB4B4D-7CA3-9044-876B-883B54F8677D}" type="slidenum">
              <a:t>‹#›</a:t>
            </a:fld>
            <a:endParaRPr/>
          </a:p>
        </p:txBody>
      </p:sp>
    </p:spTree>
  </p:cSld>
  <p:clrMapOvr>
    <a:masterClrMapping/>
  </p:clrMapOvr>
  <p:transition spd="med"/>
</p:sldLayout>
</file>

<file path=ppt/slideLayouts/slideLayout47.xml><?xml version="1.0" encoding="utf-8"?>
<p:sldLayout xmlns:a="http://schemas.openxmlformats.org/drawingml/2006/main" xmlns:r="http://schemas.openxmlformats.org/officeDocument/2006/relationships" xmlns:p="http://schemas.openxmlformats.org/presentationml/2006/main" type="tx">
  <p:cSld name="4 blocks">
    <p:spTree>
      <p:nvGrpSpPr>
        <p:cNvPr id="1" name=""/>
        <p:cNvGrpSpPr/>
        <p:nvPr/>
      </p:nvGrpSpPr>
      <p:grpSpPr>
        <a:xfrm>
          <a:off x="0" y="0"/>
          <a:ext cx="0" cy="0"/>
          <a:chOff x="0" y="0"/>
          <a:chExt cx="0" cy="0"/>
        </a:xfrm>
      </p:grpSpPr>
      <p:sp>
        <p:nvSpPr>
          <p:cNvPr id="606" name="Black rectangle"/>
          <p:cNvSpPr/>
          <p:nvPr/>
        </p:nvSpPr>
        <p:spPr>
          <a:xfrm>
            <a:off x="4572000" y="0"/>
            <a:ext cx="4578021" cy="5143500"/>
          </a:xfrm>
          <a:prstGeom prst="rect">
            <a:avLst/>
          </a:prstGeom>
          <a:solidFill>
            <a:srgbClr val="282828"/>
          </a:solidFill>
          <a:ln w="12700">
            <a:miter lim="400000"/>
          </a:ln>
        </p:spPr>
        <p:txBody>
          <a:bodyPr lIns="36000" tIns="36000" rIns="36000" bIns="36000" anchor="ctr"/>
          <a:lstStyle/>
          <a:p>
            <a:pPr algn="ctr">
              <a:lnSpc>
                <a:spcPct val="100000"/>
              </a:lnSpc>
              <a:defRPr sz="1200" i="1">
                <a:solidFill>
                  <a:srgbClr val="E0E0E0"/>
                </a:solidFill>
              </a:defRPr>
            </a:pPr>
            <a:endParaRPr/>
          </a:p>
        </p:txBody>
      </p:sp>
      <p:sp>
        <p:nvSpPr>
          <p:cNvPr id="607" name="Body Level One…"/>
          <p:cNvSpPr txBox="1">
            <a:spLocks noGrp="1"/>
          </p:cNvSpPr>
          <p:nvPr>
            <p:ph type="body" sz="half" idx="1"/>
          </p:nvPr>
        </p:nvSpPr>
        <p:spPr>
          <a:xfrm>
            <a:off x="219456" y="1245912"/>
            <a:ext cx="4125325" cy="3220132"/>
          </a:xfrm>
          <a:prstGeom prst="rect">
            <a:avLst/>
          </a:prstGeom>
        </p:spPr>
        <p:txBody>
          <a:bodyPr>
            <a:normAutofit/>
          </a:bodyPr>
          <a:lstStyle>
            <a:lvl1pPr>
              <a:lnSpc>
                <a:spcPct val="110000"/>
              </a:lnSpc>
              <a:defRPr sz="1400">
                <a:solidFill>
                  <a:schemeClr val="accent1"/>
                </a:solidFill>
              </a:defRPr>
            </a:lvl1pPr>
            <a:lvl2pPr marL="171450" indent="-173736">
              <a:lnSpc>
                <a:spcPct val="110000"/>
              </a:lnSpc>
              <a:defRPr sz="1400">
                <a:solidFill>
                  <a:schemeClr val="accent1"/>
                </a:solidFill>
              </a:defRPr>
            </a:lvl2pPr>
            <a:lvl3pPr marL="342903" indent="-173736">
              <a:lnSpc>
                <a:spcPct val="110000"/>
              </a:lnSpc>
              <a:defRPr sz="1400">
                <a:solidFill>
                  <a:schemeClr val="accent1"/>
                </a:solidFill>
              </a:defRPr>
            </a:lvl3pPr>
            <a:lvl4pPr marL="628656" indent="-173736">
              <a:lnSpc>
                <a:spcPct val="110000"/>
              </a:lnSpc>
              <a:defRPr sz="1400">
                <a:solidFill>
                  <a:schemeClr val="accent1"/>
                </a:solidFill>
              </a:defRPr>
            </a:lvl4pPr>
            <a:lvl5pPr marL="803284" indent="-173736">
              <a:lnSpc>
                <a:spcPct val="110000"/>
              </a:lnSpc>
              <a:defRPr sz="1400">
                <a:solidFill>
                  <a:schemeClr val="accent1"/>
                </a:solidFill>
              </a:defRPr>
            </a:lvl5pPr>
          </a:lstStyle>
          <a:p>
            <a:r>
              <a:t>Body Level One</a:t>
            </a:r>
          </a:p>
          <a:p>
            <a:pPr lvl="1"/>
            <a:r>
              <a:t>Body Level Two</a:t>
            </a:r>
          </a:p>
          <a:p>
            <a:pPr lvl="2"/>
            <a:r>
              <a:t>Body Level Three</a:t>
            </a:r>
          </a:p>
          <a:p>
            <a:pPr lvl="3"/>
            <a:r>
              <a:t>Body Level Four</a:t>
            </a:r>
          </a:p>
          <a:p>
            <a:pPr lvl="4"/>
            <a:r>
              <a:t>Body Level Five</a:t>
            </a:r>
          </a:p>
        </p:txBody>
      </p:sp>
      <p:sp>
        <p:nvSpPr>
          <p:cNvPr id="608" name="Title + 2 columns (½ - ½) split background"/>
          <p:cNvSpPr txBox="1">
            <a:spLocks noGrp="1"/>
          </p:cNvSpPr>
          <p:nvPr>
            <p:ph type="body" sz="quarter" idx="21"/>
          </p:nvPr>
        </p:nvSpPr>
        <p:spPr>
          <a:xfrm>
            <a:off x="210312" y="118871"/>
            <a:ext cx="4143306" cy="1031377"/>
          </a:xfrm>
          <a:prstGeom prst="rect">
            <a:avLst/>
          </a:prstGeom>
        </p:spPr>
        <p:txBody>
          <a:bodyPr>
            <a:normAutofit/>
          </a:bodyPr>
          <a:lstStyle/>
          <a:p>
            <a:endParaRPr/>
          </a:p>
        </p:txBody>
      </p:sp>
      <p:sp>
        <p:nvSpPr>
          <p:cNvPr id="609" name="Rectangle"/>
          <p:cNvSpPr/>
          <p:nvPr/>
        </p:nvSpPr>
        <p:spPr>
          <a:xfrm>
            <a:off x="4569454" y="-3"/>
            <a:ext cx="2286002" cy="2571754"/>
          </a:xfrm>
          <a:prstGeom prst="rect">
            <a:avLst/>
          </a:prstGeom>
          <a:solidFill>
            <a:srgbClr val="0062FF"/>
          </a:solidFill>
          <a:ln w="12700">
            <a:miter lim="400000"/>
          </a:ln>
        </p:spPr>
        <p:txBody>
          <a:bodyPr lIns="36000" tIns="36000" rIns="36000" bIns="36000"/>
          <a:lstStyle/>
          <a:p>
            <a:pPr>
              <a:lnSpc>
                <a:spcPct val="90000"/>
              </a:lnSpc>
              <a:defRPr sz="2800">
                <a:solidFill>
                  <a:srgbClr val="0E62FF"/>
                </a:solidFill>
              </a:defRPr>
            </a:pPr>
            <a:endParaRPr/>
          </a:p>
        </p:txBody>
      </p:sp>
      <p:sp>
        <p:nvSpPr>
          <p:cNvPr id="610" name="Rectangle"/>
          <p:cNvSpPr/>
          <p:nvPr/>
        </p:nvSpPr>
        <p:spPr>
          <a:xfrm>
            <a:off x="6855452" y="-1"/>
            <a:ext cx="2286002" cy="2571751"/>
          </a:xfrm>
          <a:prstGeom prst="rect">
            <a:avLst/>
          </a:prstGeom>
          <a:solidFill>
            <a:srgbClr val="30B0FF"/>
          </a:solidFill>
          <a:ln w="12700">
            <a:miter lim="400000"/>
          </a:ln>
        </p:spPr>
        <p:txBody>
          <a:bodyPr lIns="36000" tIns="36000" rIns="36000" bIns="36000"/>
          <a:lstStyle/>
          <a:p>
            <a:pPr>
              <a:lnSpc>
                <a:spcPct val="90000"/>
              </a:lnSpc>
              <a:defRPr sz="2800">
                <a:solidFill>
                  <a:schemeClr val="accent2"/>
                </a:solidFill>
              </a:defRPr>
            </a:pPr>
            <a:endParaRPr/>
          </a:p>
        </p:txBody>
      </p:sp>
      <p:sp>
        <p:nvSpPr>
          <p:cNvPr id="611" name="Double-click to edit"/>
          <p:cNvSpPr txBox="1">
            <a:spLocks noGrp="1"/>
          </p:cNvSpPr>
          <p:nvPr>
            <p:ph type="body" sz="quarter" idx="22"/>
          </p:nvPr>
        </p:nvSpPr>
        <p:spPr>
          <a:xfrm>
            <a:off x="4792328" y="196537"/>
            <a:ext cx="1840254" cy="2178675"/>
          </a:xfrm>
          <a:prstGeom prst="rect">
            <a:avLst/>
          </a:prstGeom>
        </p:spPr>
        <p:txBody>
          <a:bodyPr>
            <a:normAutofit/>
          </a:bodyPr>
          <a:lstStyle/>
          <a:p>
            <a:pPr>
              <a:lnSpc>
                <a:spcPct val="110000"/>
              </a:lnSpc>
              <a:defRPr sz="1400">
                <a:solidFill>
                  <a:schemeClr val="accent1"/>
                </a:solidFill>
              </a:defRPr>
            </a:pPr>
            <a:endParaRPr/>
          </a:p>
        </p:txBody>
      </p:sp>
      <p:sp>
        <p:nvSpPr>
          <p:cNvPr id="612" name="Double-click to edit"/>
          <p:cNvSpPr txBox="1">
            <a:spLocks noGrp="1"/>
          </p:cNvSpPr>
          <p:nvPr>
            <p:ph type="body" sz="quarter" idx="23"/>
          </p:nvPr>
        </p:nvSpPr>
        <p:spPr>
          <a:xfrm>
            <a:off x="7078327" y="196537"/>
            <a:ext cx="1840254" cy="2178675"/>
          </a:xfrm>
          <a:prstGeom prst="rect">
            <a:avLst/>
          </a:prstGeom>
        </p:spPr>
        <p:txBody>
          <a:bodyPr>
            <a:normAutofit/>
          </a:bodyPr>
          <a:lstStyle/>
          <a:p>
            <a:pPr>
              <a:lnSpc>
                <a:spcPct val="110000"/>
              </a:lnSpc>
              <a:defRPr sz="1400">
                <a:solidFill>
                  <a:schemeClr val="accent1"/>
                </a:solidFill>
              </a:defRPr>
            </a:pPr>
            <a:endParaRPr/>
          </a:p>
        </p:txBody>
      </p:sp>
      <p:sp>
        <p:nvSpPr>
          <p:cNvPr id="613" name="Double-click to edit"/>
          <p:cNvSpPr txBox="1">
            <a:spLocks noGrp="1"/>
          </p:cNvSpPr>
          <p:nvPr>
            <p:ph type="body" sz="quarter" idx="24"/>
          </p:nvPr>
        </p:nvSpPr>
        <p:spPr>
          <a:xfrm>
            <a:off x="4792328" y="2763459"/>
            <a:ext cx="4143305" cy="1735884"/>
          </a:xfrm>
          <a:prstGeom prst="rect">
            <a:avLst/>
          </a:prstGeom>
        </p:spPr>
        <p:txBody>
          <a:bodyPr>
            <a:normAutofit/>
          </a:bodyPr>
          <a:lstStyle/>
          <a:p>
            <a:pPr>
              <a:lnSpc>
                <a:spcPct val="110000"/>
              </a:lnSpc>
              <a:defRPr sz="1400">
                <a:solidFill>
                  <a:schemeClr val="accent1"/>
                </a:solidFill>
              </a:defRPr>
            </a:pPr>
            <a:endParaRPr/>
          </a:p>
        </p:txBody>
      </p:sp>
      <p:sp>
        <p:nvSpPr>
          <p:cNvPr id="614" name="Footer Placeholder"/>
          <p:cNvSpPr txBox="1"/>
          <p:nvPr/>
        </p:nvSpPr>
        <p:spPr>
          <a:xfrm>
            <a:off x="228666" y="4807742"/>
            <a:ext cx="4114735" cy="127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spAutoFit/>
          </a:bodyPr>
          <a:lstStyle>
            <a:lvl1pPr defTabSz="685990">
              <a:lnSpc>
                <a:spcPct val="100000"/>
              </a:lnSpc>
              <a:defRPr sz="600">
                <a:solidFill>
                  <a:srgbClr val="E0E0E0"/>
                </a:solidFill>
              </a:defRPr>
            </a:lvl1pPr>
          </a:lstStyle>
          <a:p>
            <a:r>
              <a:t>IBM Quantum / © 2021 IBM Corporation</a:t>
            </a:r>
          </a:p>
        </p:txBody>
      </p:sp>
      <p:sp>
        <p:nvSpPr>
          <p:cNvPr id="615" name="Slide Number"/>
          <p:cNvSpPr txBox="1">
            <a:spLocks noGrp="1"/>
          </p:cNvSpPr>
          <p:nvPr>
            <p:ph type="sldNum" sz="quarter" idx="2"/>
          </p:nvPr>
        </p:nvSpPr>
        <p:spPr>
          <a:xfrm>
            <a:off x="8788332" y="4807743"/>
            <a:ext cx="127001" cy="127001"/>
          </a:xfrm>
          <a:prstGeom prst="rect">
            <a:avLst/>
          </a:prstGeom>
        </p:spPr>
        <p:txBody>
          <a:bodyPr/>
          <a:lstStyle>
            <a:lvl1pPr algn="r">
              <a:defRPr sz="600" i="0"/>
            </a:lvl1pPr>
          </a:lstStyle>
          <a:p>
            <a:fld id="{86CB4B4D-7CA3-9044-876B-883B54F8677D}" type="slidenum">
              <a:t>‹#›</a:t>
            </a:fld>
            <a:endParaRPr/>
          </a:p>
        </p:txBody>
      </p:sp>
    </p:spTree>
  </p:cSld>
  <p:clrMapOvr>
    <a:masterClrMapping/>
  </p:clrMapOvr>
  <p:transition spd="med"/>
</p:sldLayout>
</file>

<file path=ppt/slideLayouts/slideLayout48.xml><?xml version="1.0" encoding="utf-8"?>
<p:sldLayout xmlns:a="http://schemas.openxmlformats.org/drawingml/2006/main" xmlns:r="http://schemas.openxmlformats.org/officeDocument/2006/relationships" xmlns:p="http://schemas.openxmlformats.org/presentationml/2006/main" type="tx">
  <p:cSld name="4 blocks">
    <p:bg>
      <p:bgPr>
        <a:solidFill>
          <a:srgbClr val="FFFFFF"/>
        </a:solidFill>
        <a:effectLst/>
      </p:bgPr>
    </p:bg>
    <p:spTree>
      <p:nvGrpSpPr>
        <p:cNvPr id="1" name=""/>
        <p:cNvGrpSpPr/>
        <p:nvPr/>
      </p:nvGrpSpPr>
      <p:grpSpPr>
        <a:xfrm>
          <a:off x="0" y="0"/>
          <a:ext cx="0" cy="0"/>
          <a:chOff x="0" y="0"/>
          <a:chExt cx="0" cy="0"/>
        </a:xfrm>
      </p:grpSpPr>
      <p:sp>
        <p:nvSpPr>
          <p:cNvPr id="622" name="Black rectangle"/>
          <p:cNvSpPr/>
          <p:nvPr/>
        </p:nvSpPr>
        <p:spPr>
          <a:xfrm>
            <a:off x="4572000" y="0"/>
            <a:ext cx="4578021" cy="5143500"/>
          </a:xfrm>
          <a:prstGeom prst="rect">
            <a:avLst/>
          </a:prstGeom>
          <a:solidFill>
            <a:srgbClr val="061F80"/>
          </a:solidFill>
          <a:ln w="12700">
            <a:miter lim="400000"/>
          </a:ln>
        </p:spPr>
        <p:txBody>
          <a:bodyPr lIns="36000" tIns="36000" rIns="36000" bIns="36000" anchor="ctr"/>
          <a:lstStyle/>
          <a:p>
            <a:pPr algn="ctr">
              <a:lnSpc>
                <a:spcPct val="100000"/>
              </a:lnSpc>
              <a:defRPr sz="1200" i="1">
                <a:solidFill>
                  <a:srgbClr val="E0E0E0"/>
                </a:solidFill>
              </a:defRPr>
            </a:pPr>
            <a:endParaRPr/>
          </a:p>
        </p:txBody>
      </p:sp>
      <p:sp>
        <p:nvSpPr>
          <p:cNvPr id="623" name="Body Level One…"/>
          <p:cNvSpPr txBox="1">
            <a:spLocks noGrp="1"/>
          </p:cNvSpPr>
          <p:nvPr>
            <p:ph type="body" sz="half" idx="1"/>
          </p:nvPr>
        </p:nvSpPr>
        <p:spPr>
          <a:xfrm>
            <a:off x="219456" y="1245912"/>
            <a:ext cx="4125325" cy="3220132"/>
          </a:xfrm>
          <a:prstGeom prst="rect">
            <a:avLst/>
          </a:prstGeom>
        </p:spPr>
        <p:txBody>
          <a:bodyPr>
            <a:normAutofit/>
          </a:bodyPr>
          <a:lstStyle>
            <a:lvl1pPr>
              <a:lnSpc>
                <a:spcPct val="110000"/>
              </a:lnSpc>
              <a:defRPr sz="1400">
                <a:solidFill>
                  <a:srgbClr val="262626"/>
                </a:solidFill>
              </a:defRPr>
            </a:lvl1pPr>
            <a:lvl2pPr marL="171450" indent="-173736">
              <a:lnSpc>
                <a:spcPct val="110000"/>
              </a:lnSpc>
              <a:defRPr sz="1400">
                <a:solidFill>
                  <a:srgbClr val="262626"/>
                </a:solidFill>
              </a:defRPr>
            </a:lvl2pPr>
            <a:lvl3pPr marL="342903" indent="-173736">
              <a:lnSpc>
                <a:spcPct val="110000"/>
              </a:lnSpc>
              <a:defRPr sz="1400">
                <a:solidFill>
                  <a:srgbClr val="262626"/>
                </a:solidFill>
              </a:defRPr>
            </a:lvl3pPr>
            <a:lvl4pPr marL="628656" indent="-173736">
              <a:lnSpc>
                <a:spcPct val="110000"/>
              </a:lnSpc>
              <a:defRPr sz="1400">
                <a:solidFill>
                  <a:srgbClr val="262626"/>
                </a:solidFill>
              </a:defRPr>
            </a:lvl4pPr>
            <a:lvl5pPr marL="803284" indent="-173736">
              <a:lnSpc>
                <a:spcPct val="110000"/>
              </a:lnSpc>
              <a:defRPr sz="1400">
                <a:solidFill>
                  <a:srgbClr val="262626"/>
                </a:solidFill>
              </a:defRPr>
            </a:lvl5pPr>
          </a:lstStyle>
          <a:p>
            <a:r>
              <a:t>Body Level One</a:t>
            </a:r>
          </a:p>
          <a:p>
            <a:pPr lvl="1"/>
            <a:r>
              <a:t>Body Level Two</a:t>
            </a:r>
          </a:p>
          <a:p>
            <a:pPr lvl="2"/>
            <a:r>
              <a:t>Body Level Three</a:t>
            </a:r>
          </a:p>
          <a:p>
            <a:pPr lvl="3"/>
            <a:r>
              <a:t>Body Level Four</a:t>
            </a:r>
          </a:p>
          <a:p>
            <a:pPr lvl="4"/>
            <a:r>
              <a:t>Body Level Five</a:t>
            </a:r>
          </a:p>
        </p:txBody>
      </p:sp>
      <p:sp>
        <p:nvSpPr>
          <p:cNvPr id="624" name="Title + 2 columns (½ - ½) split background"/>
          <p:cNvSpPr txBox="1">
            <a:spLocks noGrp="1"/>
          </p:cNvSpPr>
          <p:nvPr>
            <p:ph type="body" sz="quarter" idx="21"/>
          </p:nvPr>
        </p:nvSpPr>
        <p:spPr>
          <a:xfrm>
            <a:off x="210312" y="118871"/>
            <a:ext cx="4143306" cy="1031377"/>
          </a:xfrm>
          <a:prstGeom prst="rect">
            <a:avLst/>
          </a:prstGeom>
        </p:spPr>
        <p:txBody>
          <a:bodyPr>
            <a:normAutofit/>
          </a:bodyPr>
          <a:lstStyle/>
          <a:p>
            <a:pPr>
              <a:defRPr>
                <a:solidFill>
                  <a:srgbClr val="161616"/>
                </a:solidFill>
              </a:defRPr>
            </a:pPr>
            <a:endParaRPr/>
          </a:p>
        </p:txBody>
      </p:sp>
      <p:sp>
        <p:nvSpPr>
          <p:cNvPr id="625" name="Rectangle"/>
          <p:cNvSpPr/>
          <p:nvPr/>
        </p:nvSpPr>
        <p:spPr>
          <a:xfrm>
            <a:off x="4569454" y="-3"/>
            <a:ext cx="2286002" cy="2571754"/>
          </a:xfrm>
          <a:prstGeom prst="rect">
            <a:avLst/>
          </a:prstGeom>
          <a:solidFill>
            <a:srgbClr val="30B0FF"/>
          </a:solidFill>
          <a:ln w="12700">
            <a:miter lim="400000"/>
          </a:ln>
        </p:spPr>
        <p:txBody>
          <a:bodyPr lIns="36000" tIns="36000" rIns="36000" bIns="36000"/>
          <a:lstStyle/>
          <a:p>
            <a:pPr>
              <a:lnSpc>
                <a:spcPct val="90000"/>
              </a:lnSpc>
              <a:defRPr sz="2800">
                <a:solidFill>
                  <a:srgbClr val="FFFFFF"/>
                </a:solidFill>
              </a:defRPr>
            </a:pPr>
            <a:endParaRPr/>
          </a:p>
        </p:txBody>
      </p:sp>
      <p:sp>
        <p:nvSpPr>
          <p:cNvPr id="626" name="Rectangle"/>
          <p:cNvSpPr/>
          <p:nvPr/>
        </p:nvSpPr>
        <p:spPr>
          <a:xfrm>
            <a:off x="6855452" y="-1"/>
            <a:ext cx="2286002" cy="2571751"/>
          </a:xfrm>
          <a:prstGeom prst="rect">
            <a:avLst/>
          </a:prstGeom>
          <a:solidFill>
            <a:srgbClr val="0062FF"/>
          </a:solidFill>
          <a:ln w="12700">
            <a:miter lim="400000"/>
          </a:ln>
        </p:spPr>
        <p:txBody>
          <a:bodyPr lIns="36000" tIns="36000" rIns="36000" bIns="36000"/>
          <a:lstStyle/>
          <a:p>
            <a:pPr>
              <a:lnSpc>
                <a:spcPct val="90000"/>
              </a:lnSpc>
              <a:defRPr sz="2800">
                <a:solidFill>
                  <a:srgbClr val="FFFFFF"/>
                </a:solidFill>
              </a:defRPr>
            </a:pPr>
            <a:endParaRPr/>
          </a:p>
        </p:txBody>
      </p:sp>
      <p:sp>
        <p:nvSpPr>
          <p:cNvPr id="627" name="Double-click to edit"/>
          <p:cNvSpPr txBox="1">
            <a:spLocks noGrp="1"/>
          </p:cNvSpPr>
          <p:nvPr>
            <p:ph type="body" sz="quarter" idx="22"/>
          </p:nvPr>
        </p:nvSpPr>
        <p:spPr>
          <a:xfrm>
            <a:off x="4792328" y="196537"/>
            <a:ext cx="1840254" cy="2178675"/>
          </a:xfrm>
          <a:prstGeom prst="rect">
            <a:avLst/>
          </a:prstGeom>
        </p:spPr>
        <p:txBody>
          <a:bodyPr>
            <a:normAutofit/>
          </a:bodyPr>
          <a:lstStyle/>
          <a:p>
            <a:pPr>
              <a:lnSpc>
                <a:spcPct val="110000"/>
              </a:lnSpc>
              <a:defRPr sz="1400"/>
            </a:pPr>
            <a:endParaRPr/>
          </a:p>
        </p:txBody>
      </p:sp>
      <p:sp>
        <p:nvSpPr>
          <p:cNvPr id="628" name="Double-click to edit"/>
          <p:cNvSpPr txBox="1">
            <a:spLocks noGrp="1"/>
          </p:cNvSpPr>
          <p:nvPr>
            <p:ph type="body" sz="quarter" idx="23"/>
          </p:nvPr>
        </p:nvSpPr>
        <p:spPr>
          <a:xfrm>
            <a:off x="7078327" y="196537"/>
            <a:ext cx="1840254" cy="2178675"/>
          </a:xfrm>
          <a:prstGeom prst="rect">
            <a:avLst/>
          </a:prstGeom>
        </p:spPr>
        <p:txBody>
          <a:bodyPr>
            <a:normAutofit/>
          </a:bodyPr>
          <a:lstStyle/>
          <a:p>
            <a:pPr>
              <a:lnSpc>
                <a:spcPct val="110000"/>
              </a:lnSpc>
              <a:defRPr sz="1400"/>
            </a:pPr>
            <a:endParaRPr/>
          </a:p>
        </p:txBody>
      </p:sp>
      <p:sp>
        <p:nvSpPr>
          <p:cNvPr id="629" name="Double-click to edit"/>
          <p:cNvSpPr txBox="1">
            <a:spLocks noGrp="1"/>
          </p:cNvSpPr>
          <p:nvPr>
            <p:ph type="body" sz="quarter" idx="24"/>
          </p:nvPr>
        </p:nvSpPr>
        <p:spPr>
          <a:xfrm>
            <a:off x="4792328" y="2763459"/>
            <a:ext cx="4143305" cy="1735884"/>
          </a:xfrm>
          <a:prstGeom prst="rect">
            <a:avLst/>
          </a:prstGeom>
        </p:spPr>
        <p:txBody>
          <a:bodyPr>
            <a:normAutofit/>
          </a:bodyPr>
          <a:lstStyle/>
          <a:p>
            <a:pPr>
              <a:lnSpc>
                <a:spcPct val="110000"/>
              </a:lnSpc>
              <a:defRPr sz="1400">
                <a:solidFill>
                  <a:schemeClr val="accent1"/>
                </a:solidFill>
              </a:defRPr>
            </a:pPr>
            <a:endParaRPr/>
          </a:p>
        </p:txBody>
      </p:sp>
      <p:sp>
        <p:nvSpPr>
          <p:cNvPr id="630" name="Footer Placeholder"/>
          <p:cNvSpPr txBox="1"/>
          <p:nvPr/>
        </p:nvSpPr>
        <p:spPr>
          <a:xfrm>
            <a:off x="228666" y="4807742"/>
            <a:ext cx="4114735" cy="127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spAutoFit/>
          </a:bodyPr>
          <a:lstStyle>
            <a:lvl1pPr defTabSz="685990">
              <a:lnSpc>
                <a:spcPct val="100000"/>
              </a:lnSpc>
              <a:defRPr sz="600">
                <a:solidFill>
                  <a:srgbClr val="282828"/>
                </a:solidFill>
              </a:defRPr>
            </a:lvl1pPr>
          </a:lstStyle>
          <a:p>
            <a:r>
              <a:t>IBM Quantum / © 2021 IBM Corporation</a:t>
            </a:r>
          </a:p>
        </p:txBody>
      </p:sp>
      <p:sp>
        <p:nvSpPr>
          <p:cNvPr id="631" name="Slide Number"/>
          <p:cNvSpPr txBox="1">
            <a:spLocks noGrp="1"/>
          </p:cNvSpPr>
          <p:nvPr>
            <p:ph type="sldNum" sz="quarter" idx="2"/>
          </p:nvPr>
        </p:nvSpPr>
        <p:spPr>
          <a:xfrm>
            <a:off x="8788332" y="4807743"/>
            <a:ext cx="127001" cy="127001"/>
          </a:xfrm>
          <a:prstGeom prst="rect">
            <a:avLst/>
          </a:prstGeom>
        </p:spPr>
        <p:txBody>
          <a:bodyPr/>
          <a:lstStyle>
            <a:lvl1pPr algn="r">
              <a:defRPr sz="600" i="0"/>
            </a:lvl1pPr>
          </a:lstStyle>
          <a:p>
            <a:fld id="{86CB4B4D-7CA3-9044-876B-883B54F8677D}" type="slidenum">
              <a:t>‹#›</a:t>
            </a:fld>
            <a:endParaRPr/>
          </a:p>
        </p:txBody>
      </p:sp>
    </p:spTree>
  </p:cSld>
  <p:clrMapOvr>
    <a:masterClrMapping/>
  </p:clrMapOvr>
  <p:transition spd="med"/>
</p:sldLayout>
</file>

<file path=ppt/slideLayouts/slideLayout49.xml><?xml version="1.0" encoding="utf-8"?>
<p:sldLayout xmlns:a="http://schemas.openxmlformats.org/drawingml/2006/main" xmlns:r="http://schemas.openxmlformats.org/officeDocument/2006/relationships" xmlns:p="http://schemas.openxmlformats.org/presentationml/2006/main" type="tx">
  <p:cSld name="4 blocks gray">
    <p:spTree>
      <p:nvGrpSpPr>
        <p:cNvPr id="1" name=""/>
        <p:cNvGrpSpPr/>
        <p:nvPr/>
      </p:nvGrpSpPr>
      <p:grpSpPr>
        <a:xfrm>
          <a:off x="0" y="0"/>
          <a:ext cx="0" cy="0"/>
          <a:chOff x="0" y="0"/>
          <a:chExt cx="0" cy="0"/>
        </a:xfrm>
      </p:grpSpPr>
      <p:sp>
        <p:nvSpPr>
          <p:cNvPr id="638" name="Black rectangle"/>
          <p:cNvSpPr/>
          <p:nvPr/>
        </p:nvSpPr>
        <p:spPr>
          <a:xfrm>
            <a:off x="4572000" y="0"/>
            <a:ext cx="4578021" cy="5143500"/>
          </a:xfrm>
          <a:prstGeom prst="rect">
            <a:avLst/>
          </a:prstGeom>
          <a:solidFill>
            <a:srgbClr val="282828"/>
          </a:solidFill>
          <a:ln w="12700">
            <a:miter lim="400000"/>
          </a:ln>
        </p:spPr>
        <p:txBody>
          <a:bodyPr lIns="36000" tIns="36000" rIns="36000" bIns="36000" anchor="ctr"/>
          <a:lstStyle/>
          <a:p>
            <a:pPr algn="ctr">
              <a:lnSpc>
                <a:spcPct val="100000"/>
              </a:lnSpc>
              <a:defRPr sz="1200" i="1">
                <a:solidFill>
                  <a:srgbClr val="E0E0E0"/>
                </a:solidFill>
              </a:defRPr>
            </a:pPr>
            <a:endParaRPr/>
          </a:p>
        </p:txBody>
      </p:sp>
      <p:sp>
        <p:nvSpPr>
          <p:cNvPr id="639" name="Body Level One…"/>
          <p:cNvSpPr txBox="1">
            <a:spLocks noGrp="1"/>
          </p:cNvSpPr>
          <p:nvPr>
            <p:ph type="body" sz="half" idx="1"/>
          </p:nvPr>
        </p:nvSpPr>
        <p:spPr>
          <a:xfrm>
            <a:off x="219456" y="1245912"/>
            <a:ext cx="4125325" cy="3220132"/>
          </a:xfrm>
          <a:prstGeom prst="rect">
            <a:avLst/>
          </a:prstGeom>
        </p:spPr>
        <p:txBody>
          <a:bodyPr>
            <a:normAutofit/>
          </a:bodyPr>
          <a:lstStyle>
            <a:lvl1pPr>
              <a:lnSpc>
                <a:spcPct val="110000"/>
              </a:lnSpc>
              <a:defRPr sz="1400">
                <a:solidFill>
                  <a:schemeClr val="accent1"/>
                </a:solidFill>
              </a:defRPr>
            </a:lvl1pPr>
            <a:lvl2pPr marL="171450" indent="-173736">
              <a:lnSpc>
                <a:spcPct val="110000"/>
              </a:lnSpc>
              <a:defRPr sz="1400">
                <a:solidFill>
                  <a:schemeClr val="accent1"/>
                </a:solidFill>
              </a:defRPr>
            </a:lvl2pPr>
            <a:lvl3pPr marL="342903" indent="-173736">
              <a:lnSpc>
                <a:spcPct val="110000"/>
              </a:lnSpc>
              <a:defRPr sz="1400">
                <a:solidFill>
                  <a:schemeClr val="accent1"/>
                </a:solidFill>
              </a:defRPr>
            </a:lvl3pPr>
            <a:lvl4pPr marL="628656" indent="-173736">
              <a:lnSpc>
                <a:spcPct val="110000"/>
              </a:lnSpc>
              <a:defRPr sz="1400">
                <a:solidFill>
                  <a:schemeClr val="accent1"/>
                </a:solidFill>
              </a:defRPr>
            </a:lvl4pPr>
            <a:lvl5pPr marL="803284" indent="-173736">
              <a:lnSpc>
                <a:spcPct val="110000"/>
              </a:lnSpc>
              <a:defRPr sz="1400">
                <a:solidFill>
                  <a:schemeClr val="accent1"/>
                </a:solidFill>
              </a:defRPr>
            </a:lvl5pPr>
          </a:lstStyle>
          <a:p>
            <a:r>
              <a:t>Body Level One</a:t>
            </a:r>
          </a:p>
          <a:p>
            <a:pPr lvl="1"/>
            <a:r>
              <a:t>Body Level Two</a:t>
            </a:r>
          </a:p>
          <a:p>
            <a:pPr lvl="2"/>
            <a:r>
              <a:t>Body Level Three</a:t>
            </a:r>
          </a:p>
          <a:p>
            <a:pPr lvl="3"/>
            <a:r>
              <a:t>Body Level Four</a:t>
            </a:r>
          </a:p>
          <a:p>
            <a:pPr lvl="4"/>
            <a:r>
              <a:t>Body Level Five</a:t>
            </a:r>
          </a:p>
        </p:txBody>
      </p:sp>
      <p:sp>
        <p:nvSpPr>
          <p:cNvPr id="640" name="Title + 2 columns (½ - ½) split background"/>
          <p:cNvSpPr txBox="1">
            <a:spLocks noGrp="1"/>
          </p:cNvSpPr>
          <p:nvPr>
            <p:ph type="body" sz="quarter" idx="21"/>
          </p:nvPr>
        </p:nvSpPr>
        <p:spPr>
          <a:xfrm>
            <a:off x="210312" y="118871"/>
            <a:ext cx="4143306" cy="1031377"/>
          </a:xfrm>
          <a:prstGeom prst="rect">
            <a:avLst/>
          </a:prstGeom>
        </p:spPr>
        <p:txBody>
          <a:bodyPr>
            <a:normAutofit/>
          </a:bodyPr>
          <a:lstStyle/>
          <a:p>
            <a:endParaRPr/>
          </a:p>
        </p:txBody>
      </p:sp>
      <p:sp>
        <p:nvSpPr>
          <p:cNvPr id="641" name="Rectangle"/>
          <p:cNvSpPr/>
          <p:nvPr/>
        </p:nvSpPr>
        <p:spPr>
          <a:xfrm>
            <a:off x="4569454" y="-3"/>
            <a:ext cx="2286002" cy="2571754"/>
          </a:xfrm>
          <a:prstGeom prst="rect">
            <a:avLst/>
          </a:prstGeom>
          <a:solidFill>
            <a:srgbClr val="565656"/>
          </a:solidFill>
          <a:ln w="12700">
            <a:miter lim="400000"/>
          </a:ln>
        </p:spPr>
        <p:txBody>
          <a:bodyPr lIns="36000" tIns="36000" rIns="36000" bIns="36000"/>
          <a:lstStyle/>
          <a:p>
            <a:pPr>
              <a:lnSpc>
                <a:spcPct val="90000"/>
              </a:lnSpc>
              <a:defRPr sz="2800">
                <a:solidFill>
                  <a:srgbClr val="565656"/>
                </a:solidFill>
              </a:defRPr>
            </a:pPr>
            <a:endParaRPr/>
          </a:p>
        </p:txBody>
      </p:sp>
      <p:sp>
        <p:nvSpPr>
          <p:cNvPr id="642" name="Rectangle"/>
          <p:cNvSpPr/>
          <p:nvPr/>
        </p:nvSpPr>
        <p:spPr>
          <a:xfrm>
            <a:off x="6855452" y="-1"/>
            <a:ext cx="2286002" cy="2571751"/>
          </a:xfrm>
          <a:prstGeom prst="rect">
            <a:avLst/>
          </a:prstGeom>
          <a:solidFill>
            <a:srgbClr val="3D3D3D"/>
          </a:solidFill>
          <a:ln w="12700">
            <a:miter lim="400000"/>
          </a:ln>
        </p:spPr>
        <p:txBody>
          <a:bodyPr lIns="36000" tIns="36000" rIns="36000" bIns="36000"/>
          <a:lstStyle/>
          <a:p>
            <a:pPr>
              <a:lnSpc>
                <a:spcPct val="90000"/>
              </a:lnSpc>
              <a:defRPr sz="2800">
                <a:solidFill>
                  <a:srgbClr val="3D3D3D"/>
                </a:solidFill>
              </a:defRPr>
            </a:pPr>
            <a:endParaRPr/>
          </a:p>
        </p:txBody>
      </p:sp>
      <p:sp>
        <p:nvSpPr>
          <p:cNvPr id="643" name="Double-click to edit"/>
          <p:cNvSpPr txBox="1">
            <a:spLocks noGrp="1"/>
          </p:cNvSpPr>
          <p:nvPr>
            <p:ph type="body" sz="quarter" idx="22"/>
          </p:nvPr>
        </p:nvSpPr>
        <p:spPr>
          <a:xfrm>
            <a:off x="4792328" y="196537"/>
            <a:ext cx="1840254" cy="2178675"/>
          </a:xfrm>
          <a:prstGeom prst="rect">
            <a:avLst/>
          </a:prstGeom>
        </p:spPr>
        <p:txBody>
          <a:bodyPr>
            <a:normAutofit/>
          </a:bodyPr>
          <a:lstStyle/>
          <a:p>
            <a:pPr>
              <a:lnSpc>
                <a:spcPct val="110000"/>
              </a:lnSpc>
              <a:defRPr sz="1400">
                <a:solidFill>
                  <a:schemeClr val="accent1"/>
                </a:solidFill>
              </a:defRPr>
            </a:pPr>
            <a:endParaRPr/>
          </a:p>
        </p:txBody>
      </p:sp>
      <p:sp>
        <p:nvSpPr>
          <p:cNvPr id="644" name="Double-click to edit"/>
          <p:cNvSpPr txBox="1">
            <a:spLocks noGrp="1"/>
          </p:cNvSpPr>
          <p:nvPr>
            <p:ph type="body" sz="quarter" idx="23"/>
          </p:nvPr>
        </p:nvSpPr>
        <p:spPr>
          <a:xfrm>
            <a:off x="7078327" y="196537"/>
            <a:ext cx="1840254" cy="2178675"/>
          </a:xfrm>
          <a:prstGeom prst="rect">
            <a:avLst/>
          </a:prstGeom>
        </p:spPr>
        <p:txBody>
          <a:bodyPr>
            <a:normAutofit/>
          </a:bodyPr>
          <a:lstStyle/>
          <a:p>
            <a:pPr>
              <a:lnSpc>
                <a:spcPct val="110000"/>
              </a:lnSpc>
              <a:defRPr sz="1400">
                <a:solidFill>
                  <a:schemeClr val="accent1"/>
                </a:solidFill>
              </a:defRPr>
            </a:pPr>
            <a:endParaRPr/>
          </a:p>
        </p:txBody>
      </p:sp>
      <p:sp>
        <p:nvSpPr>
          <p:cNvPr id="645" name="Double-click to edit"/>
          <p:cNvSpPr txBox="1">
            <a:spLocks noGrp="1"/>
          </p:cNvSpPr>
          <p:nvPr>
            <p:ph type="body" sz="quarter" idx="24"/>
          </p:nvPr>
        </p:nvSpPr>
        <p:spPr>
          <a:xfrm>
            <a:off x="4792328" y="2763459"/>
            <a:ext cx="4143305" cy="1735884"/>
          </a:xfrm>
          <a:prstGeom prst="rect">
            <a:avLst/>
          </a:prstGeom>
        </p:spPr>
        <p:txBody>
          <a:bodyPr>
            <a:normAutofit/>
          </a:bodyPr>
          <a:lstStyle/>
          <a:p>
            <a:pPr>
              <a:lnSpc>
                <a:spcPct val="110000"/>
              </a:lnSpc>
              <a:defRPr sz="1400">
                <a:solidFill>
                  <a:schemeClr val="accent1"/>
                </a:solidFill>
              </a:defRPr>
            </a:pPr>
            <a:endParaRPr/>
          </a:p>
        </p:txBody>
      </p:sp>
      <p:sp>
        <p:nvSpPr>
          <p:cNvPr id="646" name="Footer Placeholder"/>
          <p:cNvSpPr txBox="1"/>
          <p:nvPr/>
        </p:nvSpPr>
        <p:spPr>
          <a:xfrm>
            <a:off x="228666" y="4807742"/>
            <a:ext cx="4114735" cy="127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spAutoFit/>
          </a:bodyPr>
          <a:lstStyle>
            <a:lvl1pPr defTabSz="685990">
              <a:lnSpc>
                <a:spcPct val="100000"/>
              </a:lnSpc>
              <a:defRPr sz="600">
                <a:solidFill>
                  <a:srgbClr val="E0E0E0"/>
                </a:solidFill>
              </a:defRPr>
            </a:lvl1pPr>
          </a:lstStyle>
          <a:p>
            <a:r>
              <a:t>IBM Quantum / © 2021 IBM Corporation</a:t>
            </a:r>
          </a:p>
        </p:txBody>
      </p:sp>
      <p:sp>
        <p:nvSpPr>
          <p:cNvPr id="647" name="Slide Number"/>
          <p:cNvSpPr txBox="1">
            <a:spLocks noGrp="1"/>
          </p:cNvSpPr>
          <p:nvPr>
            <p:ph type="sldNum" sz="quarter" idx="2"/>
          </p:nvPr>
        </p:nvSpPr>
        <p:spPr>
          <a:xfrm>
            <a:off x="8788332" y="4807743"/>
            <a:ext cx="127001" cy="127001"/>
          </a:xfrm>
          <a:prstGeom prst="rect">
            <a:avLst/>
          </a:prstGeom>
        </p:spPr>
        <p:txBody>
          <a:bodyPr/>
          <a:lstStyle>
            <a:lvl1pPr algn="r">
              <a:defRPr sz="600" i="0"/>
            </a:lvl1p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blank (no page #)">
    <p:bg>
      <p:bgPr>
        <a:solidFill>
          <a:srgbClr val="FFFFFF"/>
        </a:solidFill>
        <a:effectLst/>
      </p:bgPr>
    </p:bg>
    <p:spTree>
      <p:nvGrpSpPr>
        <p:cNvPr id="1" name=""/>
        <p:cNvGrpSpPr/>
        <p:nvPr/>
      </p:nvGrpSpPr>
      <p:grpSpPr>
        <a:xfrm>
          <a:off x="0" y="0"/>
          <a:ext cx="0" cy="0"/>
          <a:chOff x="0" y="0"/>
          <a:chExt cx="0" cy="0"/>
        </a:xfrm>
      </p:grpSpPr>
      <p:sp>
        <p:nvSpPr>
          <p:cNvPr id="9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0.xml><?xml version="1.0" encoding="utf-8"?>
<p:sldLayout xmlns:a="http://schemas.openxmlformats.org/drawingml/2006/main" xmlns:r="http://schemas.openxmlformats.org/officeDocument/2006/relationships" xmlns:p="http://schemas.openxmlformats.org/presentationml/2006/main" type="tx">
  <p:cSld name="4 blocks gray">
    <p:bg>
      <p:bgPr>
        <a:solidFill>
          <a:srgbClr val="FFFFFF"/>
        </a:solidFill>
        <a:effectLst/>
      </p:bgPr>
    </p:bg>
    <p:spTree>
      <p:nvGrpSpPr>
        <p:cNvPr id="1" name=""/>
        <p:cNvGrpSpPr/>
        <p:nvPr/>
      </p:nvGrpSpPr>
      <p:grpSpPr>
        <a:xfrm>
          <a:off x="0" y="0"/>
          <a:ext cx="0" cy="0"/>
          <a:chOff x="0" y="0"/>
          <a:chExt cx="0" cy="0"/>
        </a:xfrm>
      </p:grpSpPr>
      <p:sp>
        <p:nvSpPr>
          <p:cNvPr id="654" name="Black rectangle"/>
          <p:cNvSpPr/>
          <p:nvPr/>
        </p:nvSpPr>
        <p:spPr>
          <a:xfrm>
            <a:off x="4572000" y="0"/>
            <a:ext cx="4578021" cy="5143500"/>
          </a:xfrm>
          <a:prstGeom prst="rect">
            <a:avLst/>
          </a:prstGeom>
          <a:solidFill>
            <a:srgbClr val="BEBEBE"/>
          </a:solidFill>
          <a:ln w="12700">
            <a:miter lim="400000"/>
          </a:ln>
        </p:spPr>
        <p:txBody>
          <a:bodyPr lIns="36000" tIns="36000" rIns="36000" bIns="36000" anchor="ctr"/>
          <a:lstStyle/>
          <a:p>
            <a:pPr algn="ctr">
              <a:lnSpc>
                <a:spcPct val="100000"/>
              </a:lnSpc>
              <a:defRPr sz="1200" i="1">
                <a:solidFill>
                  <a:srgbClr val="E0E0E0"/>
                </a:solidFill>
              </a:defRPr>
            </a:pPr>
            <a:endParaRPr/>
          </a:p>
        </p:txBody>
      </p:sp>
      <p:sp>
        <p:nvSpPr>
          <p:cNvPr id="655" name="Body Level One…"/>
          <p:cNvSpPr txBox="1">
            <a:spLocks noGrp="1"/>
          </p:cNvSpPr>
          <p:nvPr>
            <p:ph type="body" sz="half" idx="1"/>
          </p:nvPr>
        </p:nvSpPr>
        <p:spPr>
          <a:xfrm>
            <a:off x="219456" y="1245912"/>
            <a:ext cx="4125325" cy="3220132"/>
          </a:xfrm>
          <a:prstGeom prst="rect">
            <a:avLst/>
          </a:prstGeom>
        </p:spPr>
        <p:txBody>
          <a:bodyPr>
            <a:normAutofit/>
          </a:bodyPr>
          <a:lstStyle>
            <a:lvl1pPr>
              <a:lnSpc>
                <a:spcPct val="110000"/>
              </a:lnSpc>
              <a:defRPr sz="1400">
                <a:solidFill>
                  <a:srgbClr val="262626"/>
                </a:solidFill>
              </a:defRPr>
            </a:lvl1pPr>
            <a:lvl2pPr marL="171450" indent="-173736">
              <a:lnSpc>
                <a:spcPct val="110000"/>
              </a:lnSpc>
              <a:defRPr sz="1400">
                <a:solidFill>
                  <a:srgbClr val="262626"/>
                </a:solidFill>
              </a:defRPr>
            </a:lvl2pPr>
            <a:lvl3pPr marL="342903" indent="-173736">
              <a:lnSpc>
                <a:spcPct val="110000"/>
              </a:lnSpc>
              <a:defRPr sz="1400">
                <a:solidFill>
                  <a:srgbClr val="262626"/>
                </a:solidFill>
              </a:defRPr>
            </a:lvl3pPr>
            <a:lvl4pPr marL="628656" indent="-173736">
              <a:lnSpc>
                <a:spcPct val="110000"/>
              </a:lnSpc>
              <a:defRPr sz="1400">
                <a:solidFill>
                  <a:srgbClr val="262626"/>
                </a:solidFill>
              </a:defRPr>
            </a:lvl4pPr>
            <a:lvl5pPr marL="803284" indent="-173736">
              <a:lnSpc>
                <a:spcPct val="110000"/>
              </a:lnSpc>
              <a:defRPr sz="1400">
                <a:solidFill>
                  <a:srgbClr val="262626"/>
                </a:solidFill>
              </a:defRPr>
            </a:lvl5pPr>
          </a:lstStyle>
          <a:p>
            <a:r>
              <a:t>Body Level One</a:t>
            </a:r>
          </a:p>
          <a:p>
            <a:pPr lvl="1"/>
            <a:r>
              <a:t>Body Level Two</a:t>
            </a:r>
          </a:p>
          <a:p>
            <a:pPr lvl="2"/>
            <a:r>
              <a:t>Body Level Three</a:t>
            </a:r>
          </a:p>
          <a:p>
            <a:pPr lvl="3"/>
            <a:r>
              <a:t>Body Level Four</a:t>
            </a:r>
          </a:p>
          <a:p>
            <a:pPr lvl="4"/>
            <a:r>
              <a:t>Body Level Five</a:t>
            </a:r>
          </a:p>
        </p:txBody>
      </p:sp>
      <p:sp>
        <p:nvSpPr>
          <p:cNvPr id="656" name="Title + 2 columns (½ - ½) split background"/>
          <p:cNvSpPr txBox="1">
            <a:spLocks noGrp="1"/>
          </p:cNvSpPr>
          <p:nvPr>
            <p:ph type="body" sz="quarter" idx="21"/>
          </p:nvPr>
        </p:nvSpPr>
        <p:spPr>
          <a:xfrm>
            <a:off x="210312" y="118871"/>
            <a:ext cx="4143306" cy="1031377"/>
          </a:xfrm>
          <a:prstGeom prst="rect">
            <a:avLst/>
          </a:prstGeom>
        </p:spPr>
        <p:txBody>
          <a:bodyPr>
            <a:normAutofit/>
          </a:bodyPr>
          <a:lstStyle/>
          <a:p>
            <a:pPr>
              <a:defRPr>
                <a:solidFill>
                  <a:srgbClr val="161616"/>
                </a:solidFill>
              </a:defRPr>
            </a:pPr>
            <a:endParaRPr/>
          </a:p>
        </p:txBody>
      </p:sp>
      <p:sp>
        <p:nvSpPr>
          <p:cNvPr id="657" name="Rectangle"/>
          <p:cNvSpPr/>
          <p:nvPr/>
        </p:nvSpPr>
        <p:spPr>
          <a:xfrm>
            <a:off x="4569454" y="-3"/>
            <a:ext cx="2286002" cy="2571754"/>
          </a:xfrm>
          <a:prstGeom prst="rect">
            <a:avLst/>
          </a:prstGeom>
          <a:solidFill>
            <a:schemeClr val="accent1"/>
          </a:solidFill>
          <a:ln w="12700">
            <a:miter lim="400000"/>
          </a:ln>
        </p:spPr>
        <p:txBody>
          <a:bodyPr lIns="36000" tIns="36000" rIns="36000" bIns="36000"/>
          <a:lstStyle/>
          <a:p>
            <a:pPr>
              <a:lnSpc>
                <a:spcPct val="90000"/>
              </a:lnSpc>
              <a:defRPr sz="2800">
                <a:solidFill>
                  <a:srgbClr val="FFFFFF"/>
                </a:solidFill>
              </a:defRPr>
            </a:pPr>
            <a:endParaRPr/>
          </a:p>
        </p:txBody>
      </p:sp>
      <p:sp>
        <p:nvSpPr>
          <p:cNvPr id="658" name="Rectangle"/>
          <p:cNvSpPr/>
          <p:nvPr/>
        </p:nvSpPr>
        <p:spPr>
          <a:xfrm>
            <a:off x="6855452" y="-1"/>
            <a:ext cx="2286002" cy="2571751"/>
          </a:xfrm>
          <a:prstGeom prst="rect">
            <a:avLst/>
          </a:prstGeom>
          <a:solidFill>
            <a:srgbClr val="DCDCDC"/>
          </a:solidFill>
          <a:ln w="12700">
            <a:miter lim="400000"/>
          </a:ln>
        </p:spPr>
        <p:txBody>
          <a:bodyPr lIns="36000" tIns="36000" rIns="36000" bIns="36000"/>
          <a:lstStyle/>
          <a:p>
            <a:pPr>
              <a:lnSpc>
                <a:spcPct val="90000"/>
              </a:lnSpc>
              <a:defRPr sz="2800">
                <a:solidFill>
                  <a:srgbClr val="FFFFFF"/>
                </a:solidFill>
              </a:defRPr>
            </a:pPr>
            <a:endParaRPr/>
          </a:p>
        </p:txBody>
      </p:sp>
      <p:sp>
        <p:nvSpPr>
          <p:cNvPr id="659" name="Double-click to edit"/>
          <p:cNvSpPr txBox="1">
            <a:spLocks noGrp="1"/>
          </p:cNvSpPr>
          <p:nvPr>
            <p:ph type="body" sz="quarter" idx="22"/>
          </p:nvPr>
        </p:nvSpPr>
        <p:spPr>
          <a:xfrm>
            <a:off x="4792328" y="196537"/>
            <a:ext cx="1840254" cy="2178675"/>
          </a:xfrm>
          <a:prstGeom prst="rect">
            <a:avLst/>
          </a:prstGeom>
        </p:spPr>
        <p:txBody>
          <a:bodyPr>
            <a:normAutofit/>
          </a:bodyPr>
          <a:lstStyle/>
          <a:p>
            <a:pPr>
              <a:lnSpc>
                <a:spcPct val="110000"/>
              </a:lnSpc>
              <a:defRPr sz="1400">
                <a:solidFill>
                  <a:srgbClr val="262626"/>
                </a:solidFill>
              </a:defRPr>
            </a:pPr>
            <a:endParaRPr/>
          </a:p>
        </p:txBody>
      </p:sp>
      <p:sp>
        <p:nvSpPr>
          <p:cNvPr id="660" name="Double-click to edit"/>
          <p:cNvSpPr txBox="1">
            <a:spLocks noGrp="1"/>
          </p:cNvSpPr>
          <p:nvPr>
            <p:ph type="body" sz="quarter" idx="23"/>
          </p:nvPr>
        </p:nvSpPr>
        <p:spPr>
          <a:xfrm>
            <a:off x="7078327" y="196537"/>
            <a:ext cx="1840254" cy="2178675"/>
          </a:xfrm>
          <a:prstGeom prst="rect">
            <a:avLst/>
          </a:prstGeom>
        </p:spPr>
        <p:txBody>
          <a:bodyPr>
            <a:normAutofit/>
          </a:bodyPr>
          <a:lstStyle/>
          <a:p>
            <a:pPr>
              <a:lnSpc>
                <a:spcPct val="110000"/>
              </a:lnSpc>
              <a:defRPr sz="1400">
                <a:solidFill>
                  <a:srgbClr val="262626"/>
                </a:solidFill>
              </a:defRPr>
            </a:pPr>
            <a:endParaRPr/>
          </a:p>
        </p:txBody>
      </p:sp>
      <p:sp>
        <p:nvSpPr>
          <p:cNvPr id="661" name="Double-click to edit"/>
          <p:cNvSpPr txBox="1">
            <a:spLocks noGrp="1"/>
          </p:cNvSpPr>
          <p:nvPr>
            <p:ph type="body" sz="quarter" idx="24"/>
          </p:nvPr>
        </p:nvSpPr>
        <p:spPr>
          <a:xfrm>
            <a:off x="4792328" y="2763459"/>
            <a:ext cx="4143305" cy="1735884"/>
          </a:xfrm>
          <a:prstGeom prst="rect">
            <a:avLst/>
          </a:prstGeom>
        </p:spPr>
        <p:txBody>
          <a:bodyPr>
            <a:normAutofit/>
          </a:bodyPr>
          <a:lstStyle/>
          <a:p>
            <a:pPr>
              <a:lnSpc>
                <a:spcPct val="110000"/>
              </a:lnSpc>
              <a:defRPr sz="1400">
                <a:solidFill>
                  <a:srgbClr val="262626"/>
                </a:solidFill>
              </a:defRPr>
            </a:pPr>
            <a:endParaRPr/>
          </a:p>
        </p:txBody>
      </p:sp>
      <p:sp>
        <p:nvSpPr>
          <p:cNvPr id="662" name="Footer Placeholder"/>
          <p:cNvSpPr txBox="1"/>
          <p:nvPr/>
        </p:nvSpPr>
        <p:spPr>
          <a:xfrm>
            <a:off x="228666" y="4807742"/>
            <a:ext cx="4114735" cy="127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spAutoFit/>
          </a:bodyPr>
          <a:lstStyle>
            <a:lvl1pPr defTabSz="685990">
              <a:lnSpc>
                <a:spcPct val="100000"/>
              </a:lnSpc>
              <a:defRPr sz="600">
                <a:solidFill>
                  <a:srgbClr val="282828"/>
                </a:solidFill>
              </a:defRPr>
            </a:lvl1pPr>
          </a:lstStyle>
          <a:p>
            <a:r>
              <a:t>IBM Quantum / © 2021 IBM Corporation</a:t>
            </a:r>
          </a:p>
        </p:txBody>
      </p:sp>
      <p:sp>
        <p:nvSpPr>
          <p:cNvPr id="663" name="Slide Number"/>
          <p:cNvSpPr txBox="1">
            <a:spLocks noGrp="1"/>
          </p:cNvSpPr>
          <p:nvPr>
            <p:ph type="sldNum" sz="quarter" idx="2"/>
          </p:nvPr>
        </p:nvSpPr>
        <p:spPr>
          <a:xfrm>
            <a:off x="8788332" y="4807743"/>
            <a:ext cx="127001" cy="127001"/>
          </a:xfrm>
          <a:prstGeom prst="rect">
            <a:avLst/>
          </a:prstGeom>
        </p:spPr>
        <p:txBody>
          <a:bodyPr/>
          <a:lstStyle>
            <a:lvl1pPr algn="r">
              <a:defRPr sz="600" i="0"/>
            </a:lvl1pPr>
          </a:lstStyle>
          <a:p>
            <a:fld id="{86CB4B4D-7CA3-9044-876B-883B54F8677D}" type="slidenum">
              <a:t>‹#›</a:t>
            </a:fld>
            <a:endParaRPr/>
          </a:p>
        </p:txBody>
      </p:sp>
    </p:spTree>
  </p:cSld>
  <p:clrMapOvr>
    <a:masterClrMapping/>
  </p:clrMapOvr>
  <p:transition spd="med"/>
</p:sldLayout>
</file>

<file path=ppt/slideLayouts/slideLayout51.xml><?xml version="1.0" encoding="utf-8"?>
<p:sldLayout xmlns:a="http://schemas.openxmlformats.org/drawingml/2006/main" xmlns:r="http://schemas.openxmlformats.org/officeDocument/2006/relationships" xmlns:p="http://schemas.openxmlformats.org/presentationml/2006/main" type="tx">
  <p:cSld name="4 blocks alt">
    <p:spTree>
      <p:nvGrpSpPr>
        <p:cNvPr id="1" name=""/>
        <p:cNvGrpSpPr/>
        <p:nvPr/>
      </p:nvGrpSpPr>
      <p:grpSpPr>
        <a:xfrm>
          <a:off x="0" y="0"/>
          <a:ext cx="0" cy="0"/>
          <a:chOff x="0" y="0"/>
          <a:chExt cx="0" cy="0"/>
        </a:xfrm>
      </p:grpSpPr>
      <p:sp>
        <p:nvSpPr>
          <p:cNvPr id="670" name="Body Level One…"/>
          <p:cNvSpPr txBox="1">
            <a:spLocks noGrp="1"/>
          </p:cNvSpPr>
          <p:nvPr>
            <p:ph type="body" sz="quarter" idx="1"/>
          </p:nvPr>
        </p:nvSpPr>
        <p:spPr>
          <a:xfrm>
            <a:off x="210313" y="118871"/>
            <a:ext cx="4143305" cy="1031377"/>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
        <p:nvSpPr>
          <p:cNvPr id="671" name="Rectangle"/>
          <p:cNvSpPr/>
          <p:nvPr/>
        </p:nvSpPr>
        <p:spPr>
          <a:xfrm>
            <a:off x="4569454" y="2578606"/>
            <a:ext cx="2286002" cy="2571754"/>
          </a:xfrm>
          <a:prstGeom prst="rect">
            <a:avLst/>
          </a:prstGeom>
          <a:solidFill>
            <a:srgbClr val="061F80"/>
          </a:solidFill>
          <a:ln w="12700">
            <a:miter lim="400000"/>
          </a:ln>
        </p:spPr>
        <p:txBody>
          <a:bodyPr lIns="36000" tIns="36000" rIns="36000" bIns="36000"/>
          <a:lstStyle/>
          <a:p>
            <a:pPr>
              <a:lnSpc>
                <a:spcPct val="90000"/>
              </a:lnSpc>
              <a:defRPr sz="2800">
                <a:solidFill>
                  <a:srgbClr val="0043CE"/>
                </a:solidFill>
              </a:defRPr>
            </a:pPr>
            <a:endParaRPr/>
          </a:p>
        </p:txBody>
      </p:sp>
      <p:sp>
        <p:nvSpPr>
          <p:cNvPr id="672" name="Rectangle"/>
          <p:cNvSpPr/>
          <p:nvPr/>
        </p:nvSpPr>
        <p:spPr>
          <a:xfrm>
            <a:off x="6855452" y="2578606"/>
            <a:ext cx="2286002" cy="2571752"/>
          </a:xfrm>
          <a:prstGeom prst="rect">
            <a:avLst/>
          </a:prstGeom>
          <a:solidFill>
            <a:srgbClr val="30B0FF"/>
          </a:solidFill>
          <a:ln w="12700">
            <a:miter lim="400000"/>
          </a:ln>
        </p:spPr>
        <p:txBody>
          <a:bodyPr lIns="36000" tIns="36000" rIns="36000" bIns="36000"/>
          <a:lstStyle/>
          <a:p>
            <a:pPr>
              <a:lnSpc>
                <a:spcPct val="90000"/>
              </a:lnSpc>
              <a:defRPr sz="2800">
                <a:solidFill>
                  <a:srgbClr val="FFFFFF"/>
                </a:solidFill>
              </a:defRPr>
            </a:pPr>
            <a:endParaRPr/>
          </a:p>
        </p:txBody>
      </p:sp>
      <p:sp>
        <p:nvSpPr>
          <p:cNvPr id="673" name="Double-click to edit"/>
          <p:cNvSpPr txBox="1">
            <a:spLocks noGrp="1"/>
          </p:cNvSpPr>
          <p:nvPr>
            <p:ph type="body" sz="quarter" idx="21"/>
          </p:nvPr>
        </p:nvSpPr>
        <p:spPr>
          <a:xfrm>
            <a:off x="4792328" y="2763459"/>
            <a:ext cx="1840254" cy="1730545"/>
          </a:xfrm>
          <a:prstGeom prst="rect">
            <a:avLst/>
          </a:prstGeom>
        </p:spPr>
        <p:txBody>
          <a:bodyPr>
            <a:normAutofit/>
          </a:bodyPr>
          <a:lstStyle/>
          <a:p>
            <a:pPr>
              <a:lnSpc>
                <a:spcPct val="110000"/>
              </a:lnSpc>
              <a:defRPr sz="1400">
                <a:solidFill>
                  <a:schemeClr val="accent1"/>
                </a:solidFill>
              </a:defRPr>
            </a:pPr>
            <a:endParaRPr/>
          </a:p>
        </p:txBody>
      </p:sp>
      <p:sp>
        <p:nvSpPr>
          <p:cNvPr id="674" name="Double-click to edit"/>
          <p:cNvSpPr txBox="1">
            <a:spLocks noGrp="1"/>
          </p:cNvSpPr>
          <p:nvPr>
            <p:ph type="body" sz="quarter" idx="22"/>
          </p:nvPr>
        </p:nvSpPr>
        <p:spPr>
          <a:xfrm>
            <a:off x="7078327" y="2763459"/>
            <a:ext cx="1840254" cy="1730545"/>
          </a:xfrm>
          <a:prstGeom prst="rect">
            <a:avLst/>
          </a:prstGeom>
        </p:spPr>
        <p:txBody>
          <a:bodyPr>
            <a:normAutofit/>
          </a:bodyPr>
          <a:lstStyle/>
          <a:p>
            <a:pPr>
              <a:lnSpc>
                <a:spcPct val="110000"/>
              </a:lnSpc>
              <a:defRPr sz="1400">
                <a:solidFill>
                  <a:schemeClr val="accent1"/>
                </a:solidFill>
              </a:defRPr>
            </a:pPr>
            <a:endParaRPr/>
          </a:p>
        </p:txBody>
      </p:sp>
      <p:sp>
        <p:nvSpPr>
          <p:cNvPr id="675" name="Rectangle"/>
          <p:cNvSpPr/>
          <p:nvPr/>
        </p:nvSpPr>
        <p:spPr>
          <a:xfrm>
            <a:off x="-5539" y="2578606"/>
            <a:ext cx="2286001" cy="2571754"/>
          </a:xfrm>
          <a:prstGeom prst="rect">
            <a:avLst/>
          </a:prstGeom>
          <a:solidFill>
            <a:srgbClr val="282828"/>
          </a:solidFill>
          <a:ln w="12700">
            <a:miter lim="400000"/>
          </a:ln>
        </p:spPr>
        <p:txBody>
          <a:bodyPr lIns="36000" tIns="36000" rIns="36000" bIns="36000"/>
          <a:lstStyle/>
          <a:p>
            <a:pPr>
              <a:lnSpc>
                <a:spcPct val="90000"/>
              </a:lnSpc>
              <a:defRPr sz="2800">
                <a:solidFill>
                  <a:srgbClr val="FFFFFF"/>
                </a:solidFill>
              </a:defRPr>
            </a:pPr>
            <a:endParaRPr/>
          </a:p>
        </p:txBody>
      </p:sp>
      <p:sp>
        <p:nvSpPr>
          <p:cNvPr id="676" name="Rectangle"/>
          <p:cNvSpPr/>
          <p:nvPr/>
        </p:nvSpPr>
        <p:spPr>
          <a:xfrm>
            <a:off x="2280460" y="2578606"/>
            <a:ext cx="2298702" cy="2571752"/>
          </a:xfrm>
          <a:prstGeom prst="rect">
            <a:avLst/>
          </a:prstGeom>
          <a:solidFill>
            <a:srgbClr val="0062FF"/>
          </a:solidFill>
          <a:ln w="12700">
            <a:miter lim="400000"/>
          </a:ln>
        </p:spPr>
        <p:txBody>
          <a:bodyPr lIns="36000" tIns="36000" rIns="36000" bIns="36000"/>
          <a:lstStyle/>
          <a:p>
            <a:pPr>
              <a:lnSpc>
                <a:spcPct val="90000"/>
              </a:lnSpc>
              <a:defRPr sz="2800">
                <a:solidFill>
                  <a:srgbClr val="FFFFFF"/>
                </a:solidFill>
              </a:defRPr>
            </a:pPr>
            <a:endParaRPr/>
          </a:p>
        </p:txBody>
      </p:sp>
      <p:sp>
        <p:nvSpPr>
          <p:cNvPr id="677" name="Double-click to edit"/>
          <p:cNvSpPr txBox="1">
            <a:spLocks noGrp="1"/>
          </p:cNvSpPr>
          <p:nvPr>
            <p:ph type="body" sz="quarter" idx="23"/>
          </p:nvPr>
        </p:nvSpPr>
        <p:spPr>
          <a:xfrm>
            <a:off x="217334" y="2763459"/>
            <a:ext cx="1840254" cy="1730545"/>
          </a:xfrm>
          <a:prstGeom prst="rect">
            <a:avLst/>
          </a:prstGeom>
        </p:spPr>
        <p:txBody>
          <a:bodyPr>
            <a:normAutofit/>
          </a:bodyPr>
          <a:lstStyle/>
          <a:p>
            <a:pPr>
              <a:lnSpc>
                <a:spcPct val="110000"/>
              </a:lnSpc>
              <a:defRPr sz="1400">
                <a:solidFill>
                  <a:schemeClr val="accent1"/>
                </a:solidFill>
              </a:defRPr>
            </a:pPr>
            <a:endParaRPr/>
          </a:p>
        </p:txBody>
      </p:sp>
      <p:sp>
        <p:nvSpPr>
          <p:cNvPr id="678" name="Double-click to edit"/>
          <p:cNvSpPr txBox="1">
            <a:spLocks noGrp="1"/>
          </p:cNvSpPr>
          <p:nvPr>
            <p:ph type="body" sz="quarter" idx="24"/>
          </p:nvPr>
        </p:nvSpPr>
        <p:spPr>
          <a:xfrm>
            <a:off x="2503334" y="2763459"/>
            <a:ext cx="1840254" cy="1730545"/>
          </a:xfrm>
          <a:prstGeom prst="rect">
            <a:avLst/>
          </a:prstGeom>
        </p:spPr>
        <p:txBody>
          <a:bodyPr>
            <a:normAutofit/>
          </a:bodyPr>
          <a:lstStyle/>
          <a:p>
            <a:pPr>
              <a:lnSpc>
                <a:spcPct val="110000"/>
              </a:lnSpc>
              <a:defRPr sz="1400">
                <a:solidFill>
                  <a:schemeClr val="accent1"/>
                </a:solidFill>
              </a:defRPr>
            </a:pPr>
            <a:endParaRPr/>
          </a:p>
        </p:txBody>
      </p:sp>
      <p:pic>
        <p:nvPicPr>
          <p:cNvPr id="679" name="Image" descr="Image"/>
          <p:cNvPicPr>
            <a:picLocks noChangeAspect="1"/>
          </p:cNvPicPr>
          <p:nvPr/>
        </p:nvPicPr>
        <p:blipFill>
          <a:blip r:embed="rId2"/>
          <a:stretch>
            <a:fillRect/>
          </a:stretch>
        </p:blipFill>
        <p:spPr>
          <a:xfrm>
            <a:off x="7796201" y="237945"/>
            <a:ext cx="1115570" cy="158661"/>
          </a:xfrm>
          <a:prstGeom prst="rect">
            <a:avLst/>
          </a:prstGeom>
          <a:ln w="12700">
            <a:miter lim="400000"/>
          </a:ln>
        </p:spPr>
      </p:pic>
      <p:sp>
        <p:nvSpPr>
          <p:cNvPr id="680" name="Footer Placeholder"/>
          <p:cNvSpPr txBox="1"/>
          <p:nvPr/>
        </p:nvSpPr>
        <p:spPr>
          <a:xfrm>
            <a:off x="228666" y="4807742"/>
            <a:ext cx="4114735" cy="127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spAutoFit/>
          </a:bodyPr>
          <a:lstStyle>
            <a:lvl1pPr defTabSz="685990">
              <a:lnSpc>
                <a:spcPct val="100000"/>
              </a:lnSpc>
              <a:defRPr sz="600">
                <a:solidFill>
                  <a:srgbClr val="E0E0E0"/>
                </a:solidFill>
              </a:defRPr>
            </a:lvl1pPr>
          </a:lstStyle>
          <a:p>
            <a:r>
              <a:t>IBM Quantum / © 2021 IBM Corporation</a:t>
            </a:r>
          </a:p>
        </p:txBody>
      </p:sp>
      <p:sp>
        <p:nvSpPr>
          <p:cNvPr id="681" name="Slide Number"/>
          <p:cNvSpPr txBox="1">
            <a:spLocks noGrp="1"/>
          </p:cNvSpPr>
          <p:nvPr>
            <p:ph type="sldNum" sz="quarter" idx="2"/>
          </p:nvPr>
        </p:nvSpPr>
        <p:spPr>
          <a:xfrm>
            <a:off x="8788332" y="4807743"/>
            <a:ext cx="127001" cy="127001"/>
          </a:xfrm>
          <a:prstGeom prst="rect">
            <a:avLst/>
          </a:prstGeom>
        </p:spPr>
        <p:txBody>
          <a:bodyPr/>
          <a:lstStyle>
            <a:lvl1pPr algn="r">
              <a:defRPr sz="600" i="0"/>
            </a:lvl1pPr>
          </a:lstStyle>
          <a:p>
            <a:fld id="{86CB4B4D-7CA3-9044-876B-883B54F8677D}" type="slidenum">
              <a:t>‹#›</a:t>
            </a:fld>
            <a:endParaRPr/>
          </a:p>
        </p:txBody>
      </p:sp>
    </p:spTree>
  </p:cSld>
  <p:clrMapOvr>
    <a:masterClrMapping/>
  </p:clrMapOvr>
  <p:transition spd="med"/>
</p:sldLayout>
</file>

<file path=ppt/slideLayouts/slideLayout52.xml><?xml version="1.0" encoding="utf-8"?>
<p:sldLayout xmlns:a="http://schemas.openxmlformats.org/drawingml/2006/main" xmlns:r="http://schemas.openxmlformats.org/officeDocument/2006/relationships" xmlns:p="http://schemas.openxmlformats.org/presentationml/2006/main" type="tx">
  <p:cSld name="4 blocks alt gray">
    <p:spTree>
      <p:nvGrpSpPr>
        <p:cNvPr id="1" name=""/>
        <p:cNvGrpSpPr/>
        <p:nvPr/>
      </p:nvGrpSpPr>
      <p:grpSpPr>
        <a:xfrm>
          <a:off x="0" y="0"/>
          <a:ext cx="0" cy="0"/>
          <a:chOff x="0" y="0"/>
          <a:chExt cx="0" cy="0"/>
        </a:xfrm>
      </p:grpSpPr>
      <p:sp>
        <p:nvSpPr>
          <p:cNvPr id="688" name="Body Level One…"/>
          <p:cNvSpPr txBox="1">
            <a:spLocks noGrp="1"/>
          </p:cNvSpPr>
          <p:nvPr>
            <p:ph type="body" sz="quarter" idx="1"/>
          </p:nvPr>
        </p:nvSpPr>
        <p:spPr>
          <a:xfrm>
            <a:off x="210313" y="118871"/>
            <a:ext cx="4143305" cy="1031377"/>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
        <p:nvSpPr>
          <p:cNvPr id="689" name="Rectangle"/>
          <p:cNvSpPr/>
          <p:nvPr/>
        </p:nvSpPr>
        <p:spPr>
          <a:xfrm>
            <a:off x="4569454" y="2578606"/>
            <a:ext cx="2286002" cy="2571754"/>
          </a:xfrm>
          <a:prstGeom prst="rect">
            <a:avLst/>
          </a:prstGeom>
          <a:solidFill>
            <a:srgbClr val="565656"/>
          </a:solidFill>
          <a:ln w="12700">
            <a:miter lim="400000"/>
          </a:ln>
        </p:spPr>
        <p:txBody>
          <a:bodyPr lIns="36000" tIns="36000" rIns="36000" bIns="36000"/>
          <a:lstStyle/>
          <a:p>
            <a:pPr>
              <a:lnSpc>
                <a:spcPct val="90000"/>
              </a:lnSpc>
              <a:defRPr sz="2800">
                <a:solidFill>
                  <a:srgbClr val="565656"/>
                </a:solidFill>
              </a:defRPr>
            </a:pPr>
            <a:endParaRPr/>
          </a:p>
        </p:txBody>
      </p:sp>
      <p:sp>
        <p:nvSpPr>
          <p:cNvPr id="690" name="Rectangle"/>
          <p:cNvSpPr/>
          <p:nvPr/>
        </p:nvSpPr>
        <p:spPr>
          <a:xfrm>
            <a:off x="6855452" y="2578606"/>
            <a:ext cx="2286002" cy="2571752"/>
          </a:xfrm>
          <a:prstGeom prst="rect">
            <a:avLst/>
          </a:prstGeom>
          <a:solidFill>
            <a:schemeClr val="accent6"/>
          </a:solidFill>
          <a:ln w="12700">
            <a:miter lim="400000"/>
          </a:ln>
        </p:spPr>
        <p:txBody>
          <a:bodyPr lIns="36000" tIns="36000" rIns="36000" bIns="36000"/>
          <a:lstStyle/>
          <a:p>
            <a:pPr>
              <a:lnSpc>
                <a:spcPct val="90000"/>
              </a:lnSpc>
              <a:defRPr sz="2800">
                <a:solidFill>
                  <a:srgbClr val="FFFFFF"/>
                </a:solidFill>
              </a:defRPr>
            </a:pPr>
            <a:endParaRPr/>
          </a:p>
        </p:txBody>
      </p:sp>
      <p:sp>
        <p:nvSpPr>
          <p:cNvPr id="691" name="Double-click to edit"/>
          <p:cNvSpPr txBox="1">
            <a:spLocks noGrp="1"/>
          </p:cNvSpPr>
          <p:nvPr>
            <p:ph type="body" sz="quarter" idx="21"/>
          </p:nvPr>
        </p:nvSpPr>
        <p:spPr>
          <a:xfrm>
            <a:off x="4792328" y="2763459"/>
            <a:ext cx="1840254" cy="1730545"/>
          </a:xfrm>
          <a:prstGeom prst="rect">
            <a:avLst/>
          </a:prstGeom>
        </p:spPr>
        <p:txBody>
          <a:bodyPr>
            <a:normAutofit/>
          </a:bodyPr>
          <a:lstStyle/>
          <a:p>
            <a:pPr>
              <a:lnSpc>
                <a:spcPct val="110000"/>
              </a:lnSpc>
              <a:defRPr sz="1400">
                <a:solidFill>
                  <a:schemeClr val="accent1"/>
                </a:solidFill>
              </a:defRPr>
            </a:pPr>
            <a:endParaRPr/>
          </a:p>
        </p:txBody>
      </p:sp>
      <p:sp>
        <p:nvSpPr>
          <p:cNvPr id="692" name="Double-click to edit"/>
          <p:cNvSpPr txBox="1">
            <a:spLocks noGrp="1"/>
          </p:cNvSpPr>
          <p:nvPr>
            <p:ph type="body" sz="quarter" idx="22"/>
          </p:nvPr>
        </p:nvSpPr>
        <p:spPr>
          <a:xfrm>
            <a:off x="7078327" y="2763459"/>
            <a:ext cx="1840254" cy="1730545"/>
          </a:xfrm>
          <a:prstGeom prst="rect">
            <a:avLst/>
          </a:prstGeom>
        </p:spPr>
        <p:txBody>
          <a:bodyPr>
            <a:normAutofit/>
          </a:bodyPr>
          <a:lstStyle/>
          <a:p>
            <a:pPr>
              <a:lnSpc>
                <a:spcPct val="110000"/>
              </a:lnSpc>
              <a:defRPr sz="1400">
                <a:solidFill>
                  <a:schemeClr val="accent1"/>
                </a:solidFill>
              </a:defRPr>
            </a:pPr>
            <a:endParaRPr/>
          </a:p>
        </p:txBody>
      </p:sp>
      <p:sp>
        <p:nvSpPr>
          <p:cNvPr id="693" name="Rectangle"/>
          <p:cNvSpPr/>
          <p:nvPr/>
        </p:nvSpPr>
        <p:spPr>
          <a:xfrm>
            <a:off x="-5539" y="2578606"/>
            <a:ext cx="2286001" cy="2571754"/>
          </a:xfrm>
          <a:prstGeom prst="rect">
            <a:avLst/>
          </a:prstGeom>
          <a:solidFill>
            <a:srgbClr val="282828"/>
          </a:solidFill>
          <a:ln w="12700">
            <a:miter lim="400000"/>
          </a:ln>
        </p:spPr>
        <p:txBody>
          <a:bodyPr lIns="36000" tIns="36000" rIns="36000" bIns="36000"/>
          <a:lstStyle/>
          <a:p>
            <a:pPr>
              <a:lnSpc>
                <a:spcPct val="90000"/>
              </a:lnSpc>
              <a:defRPr sz="2800">
                <a:solidFill>
                  <a:srgbClr val="FFFFFF"/>
                </a:solidFill>
              </a:defRPr>
            </a:pPr>
            <a:endParaRPr/>
          </a:p>
        </p:txBody>
      </p:sp>
      <p:sp>
        <p:nvSpPr>
          <p:cNvPr id="694" name="Rectangle"/>
          <p:cNvSpPr/>
          <p:nvPr/>
        </p:nvSpPr>
        <p:spPr>
          <a:xfrm>
            <a:off x="2280460" y="2578606"/>
            <a:ext cx="2298702" cy="2571752"/>
          </a:xfrm>
          <a:prstGeom prst="rect">
            <a:avLst/>
          </a:prstGeom>
          <a:solidFill>
            <a:srgbClr val="3D3D3D"/>
          </a:solidFill>
          <a:ln w="12700">
            <a:miter lim="400000"/>
          </a:ln>
        </p:spPr>
        <p:txBody>
          <a:bodyPr lIns="36000" tIns="36000" rIns="36000" bIns="36000"/>
          <a:lstStyle/>
          <a:p>
            <a:pPr>
              <a:lnSpc>
                <a:spcPct val="90000"/>
              </a:lnSpc>
              <a:defRPr sz="2800">
                <a:solidFill>
                  <a:srgbClr val="FFFFFF"/>
                </a:solidFill>
              </a:defRPr>
            </a:pPr>
            <a:endParaRPr/>
          </a:p>
        </p:txBody>
      </p:sp>
      <p:sp>
        <p:nvSpPr>
          <p:cNvPr id="695" name="Double-click to edit"/>
          <p:cNvSpPr txBox="1">
            <a:spLocks noGrp="1"/>
          </p:cNvSpPr>
          <p:nvPr>
            <p:ph type="body" sz="quarter" idx="23"/>
          </p:nvPr>
        </p:nvSpPr>
        <p:spPr>
          <a:xfrm>
            <a:off x="217334" y="2763459"/>
            <a:ext cx="1840254" cy="1730545"/>
          </a:xfrm>
          <a:prstGeom prst="rect">
            <a:avLst/>
          </a:prstGeom>
        </p:spPr>
        <p:txBody>
          <a:bodyPr>
            <a:normAutofit/>
          </a:bodyPr>
          <a:lstStyle/>
          <a:p>
            <a:pPr>
              <a:lnSpc>
                <a:spcPct val="110000"/>
              </a:lnSpc>
              <a:defRPr sz="1400">
                <a:solidFill>
                  <a:schemeClr val="accent1"/>
                </a:solidFill>
              </a:defRPr>
            </a:pPr>
            <a:endParaRPr/>
          </a:p>
        </p:txBody>
      </p:sp>
      <p:sp>
        <p:nvSpPr>
          <p:cNvPr id="696" name="Double-click to edit"/>
          <p:cNvSpPr txBox="1">
            <a:spLocks noGrp="1"/>
          </p:cNvSpPr>
          <p:nvPr>
            <p:ph type="body" sz="quarter" idx="24"/>
          </p:nvPr>
        </p:nvSpPr>
        <p:spPr>
          <a:xfrm>
            <a:off x="2503334" y="2763459"/>
            <a:ext cx="1840254" cy="1730545"/>
          </a:xfrm>
          <a:prstGeom prst="rect">
            <a:avLst/>
          </a:prstGeom>
        </p:spPr>
        <p:txBody>
          <a:bodyPr>
            <a:normAutofit/>
          </a:bodyPr>
          <a:lstStyle/>
          <a:p>
            <a:pPr>
              <a:lnSpc>
                <a:spcPct val="110000"/>
              </a:lnSpc>
              <a:defRPr sz="1400">
                <a:solidFill>
                  <a:schemeClr val="accent1"/>
                </a:solidFill>
              </a:defRPr>
            </a:pPr>
            <a:endParaRPr/>
          </a:p>
        </p:txBody>
      </p:sp>
      <p:pic>
        <p:nvPicPr>
          <p:cNvPr id="697" name="Image" descr="Image"/>
          <p:cNvPicPr>
            <a:picLocks noChangeAspect="1"/>
          </p:cNvPicPr>
          <p:nvPr/>
        </p:nvPicPr>
        <p:blipFill>
          <a:blip r:embed="rId2"/>
          <a:stretch>
            <a:fillRect/>
          </a:stretch>
        </p:blipFill>
        <p:spPr>
          <a:xfrm>
            <a:off x="7796201" y="237945"/>
            <a:ext cx="1115570" cy="158661"/>
          </a:xfrm>
          <a:prstGeom prst="rect">
            <a:avLst/>
          </a:prstGeom>
          <a:ln w="12700">
            <a:miter lim="400000"/>
          </a:ln>
        </p:spPr>
      </p:pic>
      <p:sp>
        <p:nvSpPr>
          <p:cNvPr id="698" name="Footer Placeholder"/>
          <p:cNvSpPr txBox="1"/>
          <p:nvPr/>
        </p:nvSpPr>
        <p:spPr>
          <a:xfrm>
            <a:off x="228666" y="4807742"/>
            <a:ext cx="4114735" cy="127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spAutoFit/>
          </a:bodyPr>
          <a:lstStyle>
            <a:lvl1pPr defTabSz="685990">
              <a:lnSpc>
                <a:spcPct val="100000"/>
              </a:lnSpc>
              <a:defRPr sz="600">
                <a:solidFill>
                  <a:srgbClr val="E0E0E0"/>
                </a:solidFill>
              </a:defRPr>
            </a:lvl1pPr>
          </a:lstStyle>
          <a:p>
            <a:r>
              <a:t>IBM Quantum / © 2021 IBM Corporation</a:t>
            </a:r>
          </a:p>
        </p:txBody>
      </p:sp>
      <p:sp>
        <p:nvSpPr>
          <p:cNvPr id="699" name="Slide Number"/>
          <p:cNvSpPr txBox="1">
            <a:spLocks noGrp="1"/>
          </p:cNvSpPr>
          <p:nvPr>
            <p:ph type="sldNum" sz="quarter" idx="2"/>
          </p:nvPr>
        </p:nvSpPr>
        <p:spPr>
          <a:xfrm>
            <a:off x="8788332" y="4807743"/>
            <a:ext cx="127001" cy="127001"/>
          </a:xfrm>
          <a:prstGeom prst="rect">
            <a:avLst/>
          </a:prstGeom>
        </p:spPr>
        <p:txBody>
          <a:bodyPr/>
          <a:lstStyle>
            <a:lvl1pPr algn="r">
              <a:defRPr sz="600" i="0"/>
            </a:lvl1pPr>
          </a:lstStyle>
          <a:p>
            <a:fld id="{86CB4B4D-7CA3-9044-876B-883B54F8677D}" type="slidenum">
              <a:t>‹#›</a:t>
            </a:fld>
            <a:endParaRPr/>
          </a:p>
        </p:txBody>
      </p:sp>
    </p:spTree>
  </p:cSld>
  <p:clrMapOvr>
    <a:masterClrMapping/>
  </p:clrMapOvr>
  <p:transition spd="med"/>
</p:sldLayout>
</file>

<file path=ppt/slideLayouts/slideLayout53.xml><?xml version="1.0" encoding="utf-8"?>
<p:sldLayout xmlns:a="http://schemas.openxmlformats.org/drawingml/2006/main" xmlns:r="http://schemas.openxmlformats.org/officeDocument/2006/relationships" xmlns:p="http://schemas.openxmlformats.org/presentationml/2006/main" type="tx">
  <p:cSld name="4 blocks alt">
    <p:bg>
      <p:bgPr>
        <a:solidFill>
          <a:srgbClr val="FFFFFF"/>
        </a:solidFill>
        <a:effectLst/>
      </p:bgPr>
    </p:bg>
    <p:spTree>
      <p:nvGrpSpPr>
        <p:cNvPr id="1" name=""/>
        <p:cNvGrpSpPr/>
        <p:nvPr/>
      </p:nvGrpSpPr>
      <p:grpSpPr>
        <a:xfrm>
          <a:off x="0" y="0"/>
          <a:ext cx="0" cy="0"/>
          <a:chOff x="0" y="0"/>
          <a:chExt cx="0" cy="0"/>
        </a:xfrm>
      </p:grpSpPr>
      <p:sp>
        <p:nvSpPr>
          <p:cNvPr id="706" name="Body Level One…"/>
          <p:cNvSpPr txBox="1">
            <a:spLocks noGrp="1"/>
          </p:cNvSpPr>
          <p:nvPr>
            <p:ph type="body" sz="quarter" idx="1"/>
          </p:nvPr>
        </p:nvSpPr>
        <p:spPr>
          <a:xfrm>
            <a:off x="210313" y="118871"/>
            <a:ext cx="4143305" cy="1031377"/>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
        <p:nvSpPr>
          <p:cNvPr id="707" name="Rectangle"/>
          <p:cNvSpPr/>
          <p:nvPr/>
        </p:nvSpPr>
        <p:spPr>
          <a:xfrm>
            <a:off x="4569454" y="2578606"/>
            <a:ext cx="2286002" cy="2571754"/>
          </a:xfrm>
          <a:prstGeom prst="rect">
            <a:avLst/>
          </a:prstGeom>
          <a:solidFill>
            <a:srgbClr val="0062FF"/>
          </a:solidFill>
          <a:ln w="12700">
            <a:miter lim="400000"/>
          </a:ln>
        </p:spPr>
        <p:txBody>
          <a:bodyPr lIns="36000" tIns="36000" rIns="36000" bIns="36000"/>
          <a:lstStyle/>
          <a:p>
            <a:pPr>
              <a:lnSpc>
                <a:spcPct val="90000"/>
              </a:lnSpc>
              <a:defRPr sz="2800">
                <a:solidFill>
                  <a:srgbClr val="0062FF"/>
                </a:solidFill>
              </a:defRPr>
            </a:pPr>
            <a:endParaRPr/>
          </a:p>
        </p:txBody>
      </p:sp>
      <p:sp>
        <p:nvSpPr>
          <p:cNvPr id="708" name="Rectangle"/>
          <p:cNvSpPr/>
          <p:nvPr/>
        </p:nvSpPr>
        <p:spPr>
          <a:xfrm>
            <a:off x="6855452" y="2578606"/>
            <a:ext cx="2286002" cy="2571752"/>
          </a:xfrm>
          <a:prstGeom prst="rect">
            <a:avLst/>
          </a:prstGeom>
          <a:solidFill>
            <a:srgbClr val="061F80"/>
          </a:solidFill>
          <a:ln w="12700">
            <a:miter lim="400000"/>
          </a:ln>
        </p:spPr>
        <p:txBody>
          <a:bodyPr lIns="36000" tIns="36000" rIns="36000" bIns="36000"/>
          <a:lstStyle/>
          <a:p>
            <a:pPr>
              <a:lnSpc>
                <a:spcPct val="90000"/>
              </a:lnSpc>
              <a:defRPr sz="2800">
                <a:solidFill>
                  <a:srgbClr val="FFFFFF"/>
                </a:solidFill>
              </a:defRPr>
            </a:pPr>
            <a:endParaRPr/>
          </a:p>
        </p:txBody>
      </p:sp>
      <p:sp>
        <p:nvSpPr>
          <p:cNvPr id="709" name="Double-click to edit"/>
          <p:cNvSpPr txBox="1">
            <a:spLocks noGrp="1"/>
          </p:cNvSpPr>
          <p:nvPr>
            <p:ph type="body" sz="quarter" idx="21"/>
          </p:nvPr>
        </p:nvSpPr>
        <p:spPr>
          <a:xfrm>
            <a:off x="4792328" y="2763459"/>
            <a:ext cx="1840254" cy="1709361"/>
          </a:xfrm>
          <a:prstGeom prst="rect">
            <a:avLst/>
          </a:prstGeom>
        </p:spPr>
        <p:txBody>
          <a:bodyPr>
            <a:normAutofit/>
          </a:bodyPr>
          <a:lstStyle/>
          <a:p>
            <a:pPr>
              <a:lnSpc>
                <a:spcPct val="110000"/>
              </a:lnSpc>
              <a:defRPr sz="1400"/>
            </a:pPr>
            <a:endParaRPr/>
          </a:p>
        </p:txBody>
      </p:sp>
      <p:sp>
        <p:nvSpPr>
          <p:cNvPr id="710" name="Double-click to edit"/>
          <p:cNvSpPr txBox="1">
            <a:spLocks noGrp="1"/>
          </p:cNvSpPr>
          <p:nvPr>
            <p:ph type="body" sz="quarter" idx="22"/>
          </p:nvPr>
        </p:nvSpPr>
        <p:spPr>
          <a:xfrm>
            <a:off x="7078327" y="2763459"/>
            <a:ext cx="1840254" cy="1709361"/>
          </a:xfrm>
          <a:prstGeom prst="rect">
            <a:avLst/>
          </a:prstGeom>
        </p:spPr>
        <p:txBody>
          <a:bodyPr>
            <a:normAutofit/>
          </a:bodyPr>
          <a:lstStyle/>
          <a:p>
            <a:pPr>
              <a:lnSpc>
                <a:spcPct val="110000"/>
              </a:lnSpc>
              <a:defRPr sz="1400">
                <a:solidFill>
                  <a:schemeClr val="accent1"/>
                </a:solidFill>
              </a:defRPr>
            </a:pPr>
            <a:endParaRPr/>
          </a:p>
        </p:txBody>
      </p:sp>
      <p:sp>
        <p:nvSpPr>
          <p:cNvPr id="711" name="Rectangle"/>
          <p:cNvSpPr/>
          <p:nvPr/>
        </p:nvSpPr>
        <p:spPr>
          <a:xfrm>
            <a:off x="-5539" y="2578606"/>
            <a:ext cx="2286001" cy="2571754"/>
          </a:xfrm>
          <a:prstGeom prst="rect">
            <a:avLst/>
          </a:prstGeom>
          <a:solidFill>
            <a:schemeClr val="accent1"/>
          </a:solidFill>
          <a:ln w="12700">
            <a:miter lim="400000"/>
          </a:ln>
        </p:spPr>
        <p:txBody>
          <a:bodyPr lIns="36000" tIns="36000" rIns="36000" bIns="36000"/>
          <a:lstStyle/>
          <a:p>
            <a:pPr>
              <a:lnSpc>
                <a:spcPct val="90000"/>
              </a:lnSpc>
              <a:defRPr sz="2800">
                <a:solidFill>
                  <a:srgbClr val="FFFFFF"/>
                </a:solidFill>
              </a:defRPr>
            </a:pPr>
            <a:endParaRPr/>
          </a:p>
        </p:txBody>
      </p:sp>
      <p:sp>
        <p:nvSpPr>
          <p:cNvPr id="712" name="Rectangle"/>
          <p:cNvSpPr/>
          <p:nvPr/>
        </p:nvSpPr>
        <p:spPr>
          <a:xfrm>
            <a:off x="2280460" y="2578606"/>
            <a:ext cx="2298703" cy="2571752"/>
          </a:xfrm>
          <a:prstGeom prst="rect">
            <a:avLst/>
          </a:prstGeom>
          <a:solidFill>
            <a:srgbClr val="30B0FF"/>
          </a:solidFill>
          <a:ln w="12700">
            <a:miter lim="400000"/>
          </a:ln>
        </p:spPr>
        <p:txBody>
          <a:bodyPr lIns="36000" tIns="36000" rIns="36000" bIns="36000"/>
          <a:lstStyle/>
          <a:p>
            <a:pPr>
              <a:lnSpc>
                <a:spcPct val="90000"/>
              </a:lnSpc>
              <a:defRPr sz="2800">
                <a:solidFill>
                  <a:srgbClr val="FFFFFF"/>
                </a:solidFill>
              </a:defRPr>
            </a:pPr>
            <a:endParaRPr/>
          </a:p>
        </p:txBody>
      </p:sp>
      <p:sp>
        <p:nvSpPr>
          <p:cNvPr id="713" name="Double-click to edit"/>
          <p:cNvSpPr txBox="1">
            <a:spLocks noGrp="1"/>
          </p:cNvSpPr>
          <p:nvPr>
            <p:ph type="body" sz="quarter" idx="23"/>
          </p:nvPr>
        </p:nvSpPr>
        <p:spPr>
          <a:xfrm>
            <a:off x="217334" y="2763459"/>
            <a:ext cx="1840254" cy="1709361"/>
          </a:xfrm>
          <a:prstGeom prst="rect">
            <a:avLst/>
          </a:prstGeom>
        </p:spPr>
        <p:txBody>
          <a:bodyPr>
            <a:normAutofit/>
          </a:bodyPr>
          <a:lstStyle/>
          <a:p>
            <a:pPr>
              <a:lnSpc>
                <a:spcPct val="110000"/>
              </a:lnSpc>
              <a:defRPr sz="1400">
                <a:solidFill>
                  <a:srgbClr val="262626"/>
                </a:solidFill>
              </a:defRPr>
            </a:pPr>
            <a:endParaRPr/>
          </a:p>
        </p:txBody>
      </p:sp>
      <p:sp>
        <p:nvSpPr>
          <p:cNvPr id="714" name="Double-click to edit"/>
          <p:cNvSpPr txBox="1">
            <a:spLocks noGrp="1"/>
          </p:cNvSpPr>
          <p:nvPr>
            <p:ph type="body" sz="quarter" idx="24"/>
          </p:nvPr>
        </p:nvSpPr>
        <p:spPr>
          <a:xfrm>
            <a:off x="2503334" y="2763459"/>
            <a:ext cx="1840254" cy="1709361"/>
          </a:xfrm>
          <a:prstGeom prst="rect">
            <a:avLst/>
          </a:prstGeom>
        </p:spPr>
        <p:txBody>
          <a:bodyPr>
            <a:normAutofit/>
          </a:bodyPr>
          <a:lstStyle/>
          <a:p>
            <a:pPr>
              <a:lnSpc>
                <a:spcPct val="110000"/>
              </a:lnSpc>
              <a:defRPr sz="1400"/>
            </a:pPr>
            <a:endParaRPr/>
          </a:p>
        </p:txBody>
      </p:sp>
      <p:sp>
        <p:nvSpPr>
          <p:cNvPr id="715" name="Image"/>
          <p:cNvSpPr>
            <a:spLocks noGrp="1"/>
          </p:cNvSpPr>
          <p:nvPr>
            <p:ph type="pic" sz="quarter" idx="25"/>
          </p:nvPr>
        </p:nvSpPr>
        <p:spPr>
          <a:xfrm>
            <a:off x="7799830" y="237742"/>
            <a:ext cx="1115570" cy="158661"/>
          </a:xfrm>
          <a:prstGeom prst="rect">
            <a:avLst/>
          </a:prstGeom>
        </p:spPr>
        <p:txBody>
          <a:bodyPr lIns="91439" tIns="45719" rIns="91439" bIns="45719"/>
          <a:lstStyle/>
          <a:p>
            <a:endParaRPr/>
          </a:p>
        </p:txBody>
      </p:sp>
      <p:sp>
        <p:nvSpPr>
          <p:cNvPr id="716" name="Footer Placeholder"/>
          <p:cNvSpPr txBox="1"/>
          <p:nvPr/>
        </p:nvSpPr>
        <p:spPr>
          <a:xfrm>
            <a:off x="228666" y="4807742"/>
            <a:ext cx="4114735" cy="127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spAutoFit/>
          </a:bodyPr>
          <a:lstStyle>
            <a:lvl1pPr defTabSz="685990">
              <a:lnSpc>
                <a:spcPct val="100000"/>
              </a:lnSpc>
              <a:defRPr sz="600">
                <a:solidFill>
                  <a:srgbClr val="282828"/>
                </a:solidFill>
              </a:defRPr>
            </a:lvl1pPr>
          </a:lstStyle>
          <a:p>
            <a:r>
              <a:t>IBM Quantum / © 2021 IBM Corporation</a:t>
            </a:r>
          </a:p>
        </p:txBody>
      </p:sp>
      <p:sp>
        <p:nvSpPr>
          <p:cNvPr id="717" name="Slide Number"/>
          <p:cNvSpPr txBox="1">
            <a:spLocks noGrp="1"/>
          </p:cNvSpPr>
          <p:nvPr>
            <p:ph type="sldNum" sz="quarter" idx="2"/>
          </p:nvPr>
        </p:nvSpPr>
        <p:spPr>
          <a:xfrm>
            <a:off x="8788332" y="4807743"/>
            <a:ext cx="127001" cy="127001"/>
          </a:xfrm>
          <a:prstGeom prst="rect">
            <a:avLst/>
          </a:prstGeom>
        </p:spPr>
        <p:txBody>
          <a:bodyPr/>
          <a:lstStyle>
            <a:lvl1pPr algn="r">
              <a:defRPr sz="600" i="0"/>
            </a:lvl1pPr>
          </a:lstStyle>
          <a:p>
            <a:fld id="{86CB4B4D-7CA3-9044-876B-883B54F8677D}" type="slidenum">
              <a:t>‹#›</a:t>
            </a:fld>
            <a:endParaRPr/>
          </a:p>
        </p:txBody>
      </p:sp>
    </p:spTree>
  </p:cSld>
  <p:clrMapOvr>
    <a:masterClrMapping/>
  </p:clrMapOvr>
  <p:transition spd="med"/>
</p:sldLayout>
</file>

<file path=ppt/slideLayouts/slideLayout54.xml><?xml version="1.0" encoding="utf-8"?>
<p:sldLayout xmlns:a="http://schemas.openxmlformats.org/drawingml/2006/main" xmlns:r="http://schemas.openxmlformats.org/officeDocument/2006/relationships" xmlns:p="http://schemas.openxmlformats.org/presentationml/2006/main" type="tx">
  <p:cSld name="4 blocks alt gray">
    <p:bg>
      <p:bgPr>
        <a:solidFill>
          <a:srgbClr val="FFFFFF"/>
        </a:solidFill>
        <a:effectLst/>
      </p:bgPr>
    </p:bg>
    <p:spTree>
      <p:nvGrpSpPr>
        <p:cNvPr id="1" name=""/>
        <p:cNvGrpSpPr/>
        <p:nvPr/>
      </p:nvGrpSpPr>
      <p:grpSpPr>
        <a:xfrm>
          <a:off x="0" y="0"/>
          <a:ext cx="0" cy="0"/>
          <a:chOff x="0" y="0"/>
          <a:chExt cx="0" cy="0"/>
        </a:xfrm>
      </p:grpSpPr>
      <p:sp>
        <p:nvSpPr>
          <p:cNvPr id="724" name="Body Level One…"/>
          <p:cNvSpPr txBox="1">
            <a:spLocks noGrp="1"/>
          </p:cNvSpPr>
          <p:nvPr>
            <p:ph type="body" sz="quarter" idx="1"/>
          </p:nvPr>
        </p:nvSpPr>
        <p:spPr>
          <a:xfrm>
            <a:off x="210313" y="118871"/>
            <a:ext cx="4143305" cy="1031377"/>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
        <p:nvSpPr>
          <p:cNvPr id="725" name="Rectangle"/>
          <p:cNvSpPr/>
          <p:nvPr/>
        </p:nvSpPr>
        <p:spPr>
          <a:xfrm>
            <a:off x="4569454" y="2578606"/>
            <a:ext cx="2286002" cy="2571754"/>
          </a:xfrm>
          <a:prstGeom prst="rect">
            <a:avLst/>
          </a:prstGeom>
          <a:solidFill>
            <a:srgbClr val="BEBEBE"/>
          </a:solidFill>
          <a:ln w="12700">
            <a:miter lim="400000"/>
          </a:ln>
        </p:spPr>
        <p:txBody>
          <a:bodyPr lIns="36000" tIns="36000" rIns="36000" bIns="36000"/>
          <a:lstStyle/>
          <a:p>
            <a:pPr>
              <a:lnSpc>
                <a:spcPct val="90000"/>
              </a:lnSpc>
              <a:defRPr sz="2800">
                <a:solidFill>
                  <a:srgbClr val="FFFFFF"/>
                </a:solidFill>
              </a:defRPr>
            </a:pPr>
            <a:endParaRPr/>
          </a:p>
        </p:txBody>
      </p:sp>
      <p:sp>
        <p:nvSpPr>
          <p:cNvPr id="726" name="Rectangle"/>
          <p:cNvSpPr/>
          <p:nvPr/>
        </p:nvSpPr>
        <p:spPr>
          <a:xfrm>
            <a:off x="6855452" y="2578606"/>
            <a:ext cx="2286002" cy="2571752"/>
          </a:xfrm>
          <a:prstGeom prst="rect">
            <a:avLst/>
          </a:prstGeom>
          <a:solidFill>
            <a:srgbClr val="A4A4A4"/>
          </a:solidFill>
          <a:ln w="12700">
            <a:miter lim="400000"/>
          </a:ln>
        </p:spPr>
        <p:txBody>
          <a:bodyPr lIns="36000" tIns="36000" rIns="36000" bIns="36000"/>
          <a:lstStyle/>
          <a:p>
            <a:pPr>
              <a:lnSpc>
                <a:spcPct val="90000"/>
              </a:lnSpc>
              <a:defRPr sz="2800">
                <a:solidFill>
                  <a:srgbClr val="FFFFFF"/>
                </a:solidFill>
              </a:defRPr>
            </a:pPr>
            <a:endParaRPr/>
          </a:p>
        </p:txBody>
      </p:sp>
      <p:sp>
        <p:nvSpPr>
          <p:cNvPr id="727" name="Double-click to edit"/>
          <p:cNvSpPr txBox="1">
            <a:spLocks noGrp="1"/>
          </p:cNvSpPr>
          <p:nvPr>
            <p:ph type="body" sz="quarter" idx="21"/>
          </p:nvPr>
        </p:nvSpPr>
        <p:spPr>
          <a:xfrm>
            <a:off x="4792328" y="2763459"/>
            <a:ext cx="1840254" cy="1709361"/>
          </a:xfrm>
          <a:prstGeom prst="rect">
            <a:avLst/>
          </a:prstGeom>
        </p:spPr>
        <p:txBody>
          <a:bodyPr>
            <a:normAutofit/>
          </a:bodyPr>
          <a:lstStyle/>
          <a:p>
            <a:pPr>
              <a:lnSpc>
                <a:spcPct val="110000"/>
              </a:lnSpc>
              <a:defRPr sz="1400">
                <a:solidFill>
                  <a:srgbClr val="262626"/>
                </a:solidFill>
              </a:defRPr>
            </a:pPr>
            <a:endParaRPr/>
          </a:p>
        </p:txBody>
      </p:sp>
      <p:sp>
        <p:nvSpPr>
          <p:cNvPr id="728" name="Double-click to edit"/>
          <p:cNvSpPr txBox="1">
            <a:spLocks noGrp="1"/>
          </p:cNvSpPr>
          <p:nvPr>
            <p:ph type="body" sz="quarter" idx="22"/>
          </p:nvPr>
        </p:nvSpPr>
        <p:spPr>
          <a:xfrm>
            <a:off x="7078327" y="2763459"/>
            <a:ext cx="1840254" cy="1709361"/>
          </a:xfrm>
          <a:prstGeom prst="rect">
            <a:avLst/>
          </a:prstGeom>
        </p:spPr>
        <p:txBody>
          <a:bodyPr>
            <a:normAutofit/>
          </a:bodyPr>
          <a:lstStyle/>
          <a:p>
            <a:pPr>
              <a:lnSpc>
                <a:spcPct val="110000"/>
              </a:lnSpc>
              <a:defRPr sz="1400">
                <a:solidFill>
                  <a:srgbClr val="262626"/>
                </a:solidFill>
              </a:defRPr>
            </a:pPr>
            <a:endParaRPr/>
          </a:p>
        </p:txBody>
      </p:sp>
      <p:sp>
        <p:nvSpPr>
          <p:cNvPr id="729" name="Rectangle"/>
          <p:cNvSpPr/>
          <p:nvPr/>
        </p:nvSpPr>
        <p:spPr>
          <a:xfrm>
            <a:off x="-5539" y="2578606"/>
            <a:ext cx="2286001" cy="2571754"/>
          </a:xfrm>
          <a:prstGeom prst="rect">
            <a:avLst/>
          </a:prstGeom>
          <a:solidFill>
            <a:schemeClr val="accent1"/>
          </a:solidFill>
          <a:ln w="12700">
            <a:miter lim="400000"/>
          </a:ln>
        </p:spPr>
        <p:txBody>
          <a:bodyPr lIns="36000" tIns="36000" rIns="36000" bIns="36000"/>
          <a:lstStyle/>
          <a:p>
            <a:pPr>
              <a:lnSpc>
                <a:spcPct val="90000"/>
              </a:lnSpc>
              <a:defRPr sz="2800">
                <a:solidFill>
                  <a:srgbClr val="FFFFFF"/>
                </a:solidFill>
              </a:defRPr>
            </a:pPr>
            <a:endParaRPr/>
          </a:p>
        </p:txBody>
      </p:sp>
      <p:sp>
        <p:nvSpPr>
          <p:cNvPr id="730" name="Rectangle"/>
          <p:cNvSpPr/>
          <p:nvPr/>
        </p:nvSpPr>
        <p:spPr>
          <a:xfrm>
            <a:off x="2280460" y="2578606"/>
            <a:ext cx="2298703" cy="2571752"/>
          </a:xfrm>
          <a:prstGeom prst="rect">
            <a:avLst/>
          </a:prstGeom>
          <a:solidFill>
            <a:srgbClr val="DCDCDC"/>
          </a:solidFill>
          <a:ln w="12700">
            <a:miter lim="400000"/>
          </a:ln>
        </p:spPr>
        <p:txBody>
          <a:bodyPr lIns="36000" tIns="36000" rIns="36000" bIns="36000"/>
          <a:lstStyle/>
          <a:p>
            <a:pPr>
              <a:lnSpc>
                <a:spcPct val="90000"/>
              </a:lnSpc>
              <a:defRPr sz="2800">
                <a:solidFill>
                  <a:srgbClr val="FFFFFF"/>
                </a:solidFill>
              </a:defRPr>
            </a:pPr>
            <a:endParaRPr/>
          </a:p>
        </p:txBody>
      </p:sp>
      <p:sp>
        <p:nvSpPr>
          <p:cNvPr id="731" name="Double-click to edit"/>
          <p:cNvSpPr txBox="1">
            <a:spLocks noGrp="1"/>
          </p:cNvSpPr>
          <p:nvPr>
            <p:ph type="body" sz="quarter" idx="23"/>
          </p:nvPr>
        </p:nvSpPr>
        <p:spPr>
          <a:xfrm>
            <a:off x="217334" y="2763459"/>
            <a:ext cx="1840254" cy="1709361"/>
          </a:xfrm>
          <a:prstGeom prst="rect">
            <a:avLst/>
          </a:prstGeom>
        </p:spPr>
        <p:txBody>
          <a:bodyPr>
            <a:normAutofit/>
          </a:bodyPr>
          <a:lstStyle/>
          <a:p>
            <a:pPr>
              <a:lnSpc>
                <a:spcPct val="110000"/>
              </a:lnSpc>
              <a:defRPr sz="1400">
                <a:solidFill>
                  <a:srgbClr val="262626"/>
                </a:solidFill>
              </a:defRPr>
            </a:pPr>
            <a:endParaRPr/>
          </a:p>
        </p:txBody>
      </p:sp>
      <p:sp>
        <p:nvSpPr>
          <p:cNvPr id="732" name="Double-click to edit"/>
          <p:cNvSpPr txBox="1">
            <a:spLocks noGrp="1"/>
          </p:cNvSpPr>
          <p:nvPr>
            <p:ph type="body" sz="quarter" idx="24"/>
          </p:nvPr>
        </p:nvSpPr>
        <p:spPr>
          <a:xfrm>
            <a:off x="2503334" y="2763459"/>
            <a:ext cx="1840254" cy="1709361"/>
          </a:xfrm>
          <a:prstGeom prst="rect">
            <a:avLst/>
          </a:prstGeom>
        </p:spPr>
        <p:txBody>
          <a:bodyPr>
            <a:normAutofit/>
          </a:bodyPr>
          <a:lstStyle/>
          <a:p>
            <a:pPr>
              <a:lnSpc>
                <a:spcPct val="110000"/>
              </a:lnSpc>
              <a:defRPr sz="1400">
                <a:solidFill>
                  <a:srgbClr val="262626"/>
                </a:solidFill>
              </a:defRPr>
            </a:pPr>
            <a:endParaRPr/>
          </a:p>
        </p:txBody>
      </p:sp>
      <p:sp>
        <p:nvSpPr>
          <p:cNvPr id="733" name="Image"/>
          <p:cNvSpPr>
            <a:spLocks noGrp="1"/>
          </p:cNvSpPr>
          <p:nvPr>
            <p:ph type="pic" sz="quarter" idx="25"/>
          </p:nvPr>
        </p:nvSpPr>
        <p:spPr>
          <a:xfrm>
            <a:off x="7799830" y="237742"/>
            <a:ext cx="1115570" cy="158661"/>
          </a:xfrm>
          <a:prstGeom prst="rect">
            <a:avLst/>
          </a:prstGeom>
        </p:spPr>
        <p:txBody>
          <a:bodyPr lIns="91439" tIns="45719" rIns="91439" bIns="45719"/>
          <a:lstStyle/>
          <a:p>
            <a:endParaRPr/>
          </a:p>
        </p:txBody>
      </p:sp>
      <p:sp>
        <p:nvSpPr>
          <p:cNvPr id="734" name="Footer Placeholder"/>
          <p:cNvSpPr txBox="1"/>
          <p:nvPr/>
        </p:nvSpPr>
        <p:spPr>
          <a:xfrm>
            <a:off x="228666" y="4807742"/>
            <a:ext cx="4114735" cy="127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spAutoFit/>
          </a:bodyPr>
          <a:lstStyle>
            <a:lvl1pPr defTabSz="685990">
              <a:lnSpc>
                <a:spcPct val="100000"/>
              </a:lnSpc>
              <a:defRPr sz="600">
                <a:solidFill>
                  <a:srgbClr val="282828"/>
                </a:solidFill>
              </a:defRPr>
            </a:lvl1pPr>
          </a:lstStyle>
          <a:p>
            <a:r>
              <a:t>IBM Quantum / © 2021 IBM Corporation</a:t>
            </a:r>
          </a:p>
        </p:txBody>
      </p:sp>
      <p:sp>
        <p:nvSpPr>
          <p:cNvPr id="735" name="Slide Number"/>
          <p:cNvSpPr txBox="1">
            <a:spLocks noGrp="1"/>
          </p:cNvSpPr>
          <p:nvPr>
            <p:ph type="sldNum" sz="quarter" idx="2"/>
          </p:nvPr>
        </p:nvSpPr>
        <p:spPr>
          <a:xfrm>
            <a:off x="8788332" y="4807743"/>
            <a:ext cx="127001" cy="127001"/>
          </a:xfrm>
          <a:prstGeom prst="rect">
            <a:avLst/>
          </a:prstGeom>
        </p:spPr>
        <p:txBody>
          <a:bodyPr/>
          <a:lstStyle>
            <a:lvl1pPr algn="r">
              <a:defRPr sz="600" i="0">
                <a:solidFill>
                  <a:srgbClr val="262626"/>
                </a:solidFill>
              </a:defRPr>
            </a:lvl1pPr>
          </a:lstStyle>
          <a:p>
            <a:fld id="{86CB4B4D-7CA3-9044-876B-883B54F8677D}" type="slidenum">
              <a:t>‹#›</a:t>
            </a:fld>
            <a:endParaRPr/>
          </a:p>
        </p:txBody>
      </p:sp>
    </p:spTree>
  </p:cSld>
  <p:clrMapOvr>
    <a:masterClrMapping/>
  </p:clrMapOvr>
  <p:transition spd="med"/>
</p:sldLayout>
</file>

<file path=ppt/slideLayouts/slideLayout55.xml><?xml version="1.0" encoding="utf-8"?>
<p:sldLayout xmlns:a="http://schemas.openxmlformats.org/drawingml/2006/main" xmlns:r="http://schemas.openxmlformats.org/officeDocument/2006/relationships" xmlns:p="http://schemas.openxmlformats.org/presentationml/2006/main" type="tx">
  <p:cSld name="3 blocks">
    <p:spTree>
      <p:nvGrpSpPr>
        <p:cNvPr id="1" name=""/>
        <p:cNvGrpSpPr/>
        <p:nvPr/>
      </p:nvGrpSpPr>
      <p:grpSpPr>
        <a:xfrm>
          <a:off x="0" y="0"/>
          <a:ext cx="0" cy="0"/>
          <a:chOff x="0" y="0"/>
          <a:chExt cx="0" cy="0"/>
        </a:xfrm>
      </p:grpSpPr>
      <p:sp>
        <p:nvSpPr>
          <p:cNvPr id="742" name="Rectangle"/>
          <p:cNvSpPr/>
          <p:nvPr/>
        </p:nvSpPr>
        <p:spPr>
          <a:xfrm>
            <a:off x="-5540" y="-365"/>
            <a:ext cx="3056832" cy="5144230"/>
          </a:xfrm>
          <a:prstGeom prst="rect">
            <a:avLst/>
          </a:prstGeom>
          <a:solidFill>
            <a:srgbClr val="161616"/>
          </a:solidFill>
          <a:ln w="12700">
            <a:miter lim="400000"/>
          </a:ln>
        </p:spPr>
        <p:txBody>
          <a:bodyPr lIns="36000" tIns="36000" rIns="36000" bIns="36000"/>
          <a:lstStyle/>
          <a:p>
            <a:pPr>
              <a:lnSpc>
                <a:spcPct val="90000"/>
              </a:lnSpc>
              <a:defRPr sz="2800">
                <a:solidFill>
                  <a:srgbClr val="FFFFFF"/>
                </a:solidFill>
              </a:defRPr>
            </a:pPr>
            <a:endParaRPr/>
          </a:p>
        </p:txBody>
      </p:sp>
      <p:sp>
        <p:nvSpPr>
          <p:cNvPr id="743" name="Body Level One…"/>
          <p:cNvSpPr txBox="1">
            <a:spLocks noGrp="1"/>
          </p:cNvSpPr>
          <p:nvPr>
            <p:ph type="body" sz="quarter" idx="1"/>
          </p:nvPr>
        </p:nvSpPr>
        <p:spPr>
          <a:xfrm>
            <a:off x="217334" y="188239"/>
            <a:ext cx="2611084" cy="3222585"/>
          </a:xfrm>
          <a:prstGeom prst="rect">
            <a:avLst/>
          </a:prstGeom>
        </p:spPr>
        <p:txBody>
          <a:bodyPr>
            <a:normAutofit/>
          </a:bodyPr>
          <a:lstStyle>
            <a:lvl1pPr>
              <a:lnSpc>
                <a:spcPct val="110000"/>
              </a:lnSpc>
              <a:defRPr sz="1400">
                <a:solidFill>
                  <a:schemeClr val="accent1"/>
                </a:solidFill>
              </a:defRPr>
            </a:lvl1pPr>
            <a:lvl2pPr marL="171450" indent="-173736">
              <a:lnSpc>
                <a:spcPct val="110000"/>
              </a:lnSpc>
              <a:defRPr sz="1400">
                <a:solidFill>
                  <a:schemeClr val="accent1"/>
                </a:solidFill>
              </a:defRPr>
            </a:lvl2pPr>
            <a:lvl3pPr marL="342903" indent="-173736">
              <a:lnSpc>
                <a:spcPct val="110000"/>
              </a:lnSpc>
              <a:defRPr sz="1400">
                <a:solidFill>
                  <a:schemeClr val="accent1"/>
                </a:solidFill>
              </a:defRPr>
            </a:lvl3pPr>
            <a:lvl4pPr marL="628656" indent="-173736">
              <a:lnSpc>
                <a:spcPct val="110000"/>
              </a:lnSpc>
              <a:defRPr sz="1400">
                <a:solidFill>
                  <a:schemeClr val="accent1"/>
                </a:solidFill>
              </a:defRPr>
            </a:lvl4pPr>
            <a:lvl5pPr marL="803284" indent="-173736">
              <a:lnSpc>
                <a:spcPct val="110000"/>
              </a:lnSpc>
              <a:defRPr sz="1400">
                <a:solidFill>
                  <a:schemeClr val="accent1"/>
                </a:solidFill>
              </a:defRPr>
            </a:lvl5pPr>
          </a:lstStyle>
          <a:p>
            <a:r>
              <a:t>Body Level One</a:t>
            </a:r>
          </a:p>
          <a:p>
            <a:pPr lvl="1"/>
            <a:r>
              <a:t>Body Level Two</a:t>
            </a:r>
          </a:p>
          <a:p>
            <a:pPr lvl="2"/>
            <a:r>
              <a:t>Body Level Three</a:t>
            </a:r>
          </a:p>
          <a:p>
            <a:pPr lvl="3"/>
            <a:r>
              <a:t>Body Level Four</a:t>
            </a:r>
          </a:p>
          <a:p>
            <a:pPr lvl="4"/>
            <a:r>
              <a:t>Body Level Five</a:t>
            </a:r>
          </a:p>
        </p:txBody>
      </p:sp>
      <p:sp>
        <p:nvSpPr>
          <p:cNvPr id="744" name="Rectangle"/>
          <p:cNvSpPr/>
          <p:nvPr/>
        </p:nvSpPr>
        <p:spPr>
          <a:xfrm>
            <a:off x="3043584" y="-365"/>
            <a:ext cx="3056832" cy="5144230"/>
          </a:xfrm>
          <a:prstGeom prst="rect">
            <a:avLst/>
          </a:prstGeom>
          <a:solidFill>
            <a:srgbClr val="0062FF"/>
          </a:solidFill>
          <a:ln w="12700">
            <a:miter lim="400000"/>
          </a:ln>
        </p:spPr>
        <p:txBody>
          <a:bodyPr lIns="36000" tIns="36000" rIns="36000" bIns="36000"/>
          <a:lstStyle/>
          <a:p>
            <a:pPr>
              <a:lnSpc>
                <a:spcPct val="90000"/>
              </a:lnSpc>
              <a:defRPr sz="2800">
                <a:solidFill>
                  <a:srgbClr val="FFFFFF"/>
                </a:solidFill>
              </a:defRPr>
            </a:pPr>
            <a:endParaRPr/>
          </a:p>
        </p:txBody>
      </p:sp>
      <p:sp>
        <p:nvSpPr>
          <p:cNvPr id="745" name="Double-click to edit"/>
          <p:cNvSpPr txBox="1">
            <a:spLocks noGrp="1"/>
          </p:cNvSpPr>
          <p:nvPr>
            <p:ph type="body" sz="quarter" idx="21"/>
          </p:nvPr>
        </p:nvSpPr>
        <p:spPr>
          <a:xfrm>
            <a:off x="3266459" y="188239"/>
            <a:ext cx="2611083" cy="3222586"/>
          </a:xfrm>
          <a:prstGeom prst="rect">
            <a:avLst/>
          </a:prstGeom>
        </p:spPr>
        <p:txBody>
          <a:bodyPr>
            <a:normAutofit/>
          </a:bodyPr>
          <a:lstStyle/>
          <a:p>
            <a:pPr>
              <a:lnSpc>
                <a:spcPct val="110000"/>
              </a:lnSpc>
              <a:defRPr sz="1400">
                <a:solidFill>
                  <a:schemeClr val="accent1"/>
                </a:solidFill>
              </a:defRPr>
            </a:pPr>
            <a:endParaRPr/>
          </a:p>
        </p:txBody>
      </p:sp>
      <p:sp>
        <p:nvSpPr>
          <p:cNvPr id="746" name="Rectangle"/>
          <p:cNvSpPr/>
          <p:nvPr/>
        </p:nvSpPr>
        <p:spPr>
          <a:xfrm>
            <a:off x="6094958" y="-365"/>
            <a:ext cx="3056832" cy="5144230"/>
          </a:xfrm>
          <a:prstGeom prst="rect">
            <a:avLst/>
          </a:prstGeom>
          <a:solidFill>
            <a:schemeClr val="accent2"/>
          </a:solidFill>
          <a:ln w="12700">
            <a:miter lim="400000"/>
          </a:ln>
        </p:spPr>
        <p:txBody>
          <a:bodyPr lIns="36000" tIns="36000" rIns="36000" bIns="36000"/>
          <a:lstStyle/>
          <a:p>
            <a:pPr>
              <a:lnSpc>
                <a:spcPct val="90000"/>
              </a:lnSpc>
              <a:defRPr sz="2800">
                <a:solidFill>
                  <a:srgbClr val="FFFFFF"/>
                </a:solidFill>
              </a:defRPr>
            </a:pPr>
            <a:endParaRPr/>
          </a:p>
        </p:txBody>
      </p:sp>
      <p:sp>
        <p:nvSpPr>
          <p:cNvPr id="747" name="Double-click to edit"/>
          <p:cNvSpPr txBox="1">
            <a:spLocks noGrp="1"/>
          </p:cNvSpPr>
          <p:nvPr>
            <p:ph type="body" sz="quarter" idx="22"/>
          </p:nvPr>
        </p:nvSpPr>
        <p:spPr>
          <a:xfrm>
            <a:off x="6317832" y="188239"/>
            <a:ext cx="2611084" cy="3222586"/>
          </a:xfrm>
          <a:prstGeom prst="rect">
            <a:avLst/>
          </a:prstGeom>
        </p:spPr>
        <p:txBody>
          <a:bodyPr>
            <a:normAutofit/>
          </a:bodyPr>
          <a:lstStyle/>
          <a:p>
            <a:pPr>
              <a:lnSpc>
                <a:spcPct val="110000"/>
              </a:lnSpc>
              <a:defRPr sz="1400">
                <a:solidFill>
                  <a:schemeClr val="accent1"/>
                </a:solidFill>
              </a:defRPr>
            </a:pPr>
            <a:endParaRPr/>
          </a:p>
        </p:txBody>
      </p:sp>
      <p:sp>
        <p:nvSpPr>
          <p:cNvPr id="748" name="Footer Placeholder"/>
          <p:cNvSpPr txBox="1"/>
          <p:nvPr/>
        </p:nvSpPr>
        <p:spPr>
          <a:xfrm>
            <a:off x="228666" y="4807742"/>
            <a:ext cx="4114735" cy="127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spAutoFit/>
          </a:bodyPr>
          <a:lstStyle>
            <a:lvl1pPr defTabSz="685990">
              <a:lnSpc>
                <a:spcPct val="100000"/>
              </a:lnSpc>
              <a:defRPr sz="600">
                <a:solidFill>
                  <a:srgbClr val="E0E0E0"/>
                </a:solidFill>
              </a:defRPr>
            </a:lvl1pPr>
          </a:lstStyle>
          <a:p>
            <a:r>
              <a:t>IBM Quantum / © 2021 IBM Corporation</a:t>
            </a:r>
          </a:p>
        </p:txBody>
      </p:sp>
      <p:sp>
        <p:nvSpPr>
          <p:cNvPr id="749" name="Slide Number"/>
          <p:cNvSpPr txBox="1">
            <a:spLocks noGrp="1"/>
          </p:cNvSpPr>
          <p:nvPr>
            <p:ph type="sldNum" sz="quarter" idx="2"/>
          </p:nvPr>
        </p:nvSpPr>
        <p:spPr>
          <a:xfrm>
            <a:off x="8788332" y="4807743"/>
            <a:ext cx="127001" cy="127001"/>
          </a:xfrm>
          <a:prstGeom prst="rect">
            <a:avLst/>
          </a:prstGeom>
        </p:spPr>
        <p:txBody>
          <a:bodyPr/>
          <a:lstStyle>
            <a:lvl1pPr algn="r">
              <a:defRPr sz="600" i="0"/>
            </a:lvl1pPr>
          </a:lstStyle>
          <a:p>
            <a:fld id="{86CB4B4D-7CA3-9044-876B-883B54F8677D}" type="slidenum">
              <a:t>‹#›</a:t>
            </a:fld>
            <a:endParaRPr/>
          </a:p>
        </p:txBody>
      </p:sp>
    </p:spTree>
  </p:cSld>
  <p:clrMapOvr>
    <a:masterClrMapping/>
  </p:clrMapOvr>
  <p:transition spd="med"/>
</p:sldLayout>
</file>

<file path=ppt/slideLayouts/slideLayout56.xml><?xml version="1.0" encoding="utf-8"?>
<p:sldLayout xmlns:a="http://schemas.openxmlformats.org/drawingml/2006/main" xmlns:r="http://schemas.openxmlformats.org/officeDocument/2006/relationships" xmlns:p="http://schemas.openxmlformats.org/presentationml/2006/main" type="tx">
  <p:cSld name="3 blocks gray">
    <p:spTree>
      <p:nvGrpSpPr>
        <p:cNvPr id="1" name=""/>
        <p:cNvGrpSpPr/>
        <p:nvPr/>
      </p:nvGrpSpPr>
      <p:grpSpPr>
        <a:xfrm>
          <a:off x="0" y="0"/>
          <a:ext cx="0" cy="0"/>
          <a:chOff x="0" y="0"/>
          <a:chExt cx="0" cy="0"/>
        </a:xfrm>
      </p:grpSpPr>
      <p:sp>
        <p:nvSpPr>
          <p:cNvPr id="756" name="Rectangle"/>
          <p:cNvSpPr/>
          <p:nvPr/>
        </p:nvSpPr>
        <p:spPr>
          <a:xfrm>
            <a:off x="-5540" y="-365"/>
            <a:ext cx="3056832" cy="5144230"/>
          </a:xfrm>
          <a:prstGeom prst="rect">
            <a:avLst/>
          </a:prstGeom>
          <a:solidFill>
            <a:srgbClr val="161616"/>
          </a:solidFill>
          <a:ln w="12700">
            <a:miter lim="400000"/>
          </a:ln>
        </p:spPr>
        <p:txBody>
          <a:bodyPr lIns="36000" tIns="36000" rIns="36000" bIns="36000"/>
          <a:lstStyle/>
          <a:p>
            <a:pPr>
              <a:lnSpc>
                <a:spcPct val="90000"/>
              </a:lnSpc>
              <a:defRPr sz="2800">
                <a:solidFill>
                  <a:srgbClr val="FFFFFF"/>
                </a:solidFill>
              </a:defRPr>
            </a:pPr>
            <a:endParaRPr/>
          </a:p>
        </p:txBody>
      </p:sp>
      <p:sp>
        <p:nvSpPr>
          <p:cNvPr id="757" name="Body Level One…"/>
          <p:cNvSpPr txBox="1">
            <a:spLocks noGrp="1"/>
          </p:cNvSpPr>
          <p:nvPr>
            <p:ph type="body" sz="quarter" idx="1"/>
          </p:nvPr>
        </p:nvSpPr>
        <p:spPr>
          <a:xfrm>
            <a:off x="217334" y="1243583"/>
            <a:ext cx="2611084" cy="3222586"/>
          </a:xfrm>
          <a:prstGeom prst="rect">
            <a:avLst/>
          </a:prstGeom>
        </p:spPr>
        <p:txBody>
          <a:bodyPr>
            <a:normAutofit/>
          </a:bodyPr>
          <a:lstStyle>
            <a:lvl1pPr>
              <a:lnSpc>
                <a:spcPct val="110000"/>
              </a:lnSpc>
              <a:defRPr sz="1400">
                <a:solidFill>
                  <a:schemeClr val="accent1"/>
                </a:solidFill>
              </a:defRPr>
            </a:lvl1pPr>
            <a:lvl2pPr marL="171450" indent="-173736">
              <a:lnSpc>
                <a:spcPct val="110000"/>
              </a:lnSpc>
              <a:defRPr sz="1400">
                <a:solidFill>
                  <a:schemeClr val="accent1"/>
                </a:solidFill>
              </a:defRPr>
            </a:lvl2pPr>
            <a:lvl3pPr marL="342903" indent="-173736">
              <a:lnSpc>
                <a:spcPct val="110000"/>
              </a:lnSpc>
              <a:defRPr sz="1400">
                <a:solidFill>
                  <a:schemeClr val="accent1"/>
                </a:solidFill>
              </a:defRPr>
            </a:lvl3pPr>
            <a:lvl4pPr marL="628656" indent="-173736">
              <a:lnSpc>
                <a:spcPct val="110000"/>
              </a:lnSpc>
              <a:defRPr sz="1400">
                <a:solidFill>
                  <a:schemeClr val="accent1"/>
                </a:solidFill>
              </a:defRPr>
            </a:lvl4pPr>
            <a:lvl5pPr marL="803284" indent="-173736">
              <a:lnSpc>
                <a:spcPct val="110000"/>
              </a:lnSpc>
              <a:defRPr sz="1400">
                <a:solidFill>
                  <a:schemeClr val="accent1"/>
                </a:solidFill>
              </a:defRPr>
            </a:lvl5pPr>
          </a:lstStyle>
          <a:p>
            <a:r>
              <a:t>Body Level One</a:t>
            </a:r>
          </a:p>
          <a:p>
            <a:pPr lvl="1"/>
            <a:r>
              <a:t>Body Level Two</a:t>
            </a:r>
          </a:p>
          <a:p>
            <a:pPr lvl="2"/>
            <a:r>
              <a:t>Body Level Three</a:t>
            </a:r>
          </a:p>
          <a:p>
            <a:pPr lvl="3"/>
            <a:r>
              <a:t>Body Level Four</a:t>
            </a:r>
          </a:p>
          <a:p>
            <a:pPr lvl="4"/>
            <a:r>
              <a:t>Body Level Five</a:t>
            </a:r>
          </a:p>
        </p:txBody>
      </p:sp>
      <p:sp>
        <p:nvSpPr>
          <p:cNvPr id="758" name="Rectangle"/>
          <p:cNvSpPr/>
          <p:nvPr/>
        </p:nvSpPr>
        <p:spPr>
          <a:xfrm>
            <a:off x="3043584" y="-365"/>
            <a:ext cx="3056832" cy="5144230"/>
          </a:xfrm>
          <a:prstGeom prst="rect">
            <a:avLst/>
          </a:prstGeom>
          <a:solidFill>
            <a:srgbClr val="282828"/>
          </a:solidFill>
          <a:ln w="12700">
            <a:miter lim="400000"/>
          </a:ln>
        </p:spPr>
        <p:txBody>
          <a:bodyPr lIns="36000" tIns="36000" rIns="36000" bIns="36000"/>
          <a:lstStyle/>
          <a:p>
            <a:pPr>
              <a:lnSpc>
                <a:spcPct val="90000"/>
              </a:lnSpc>
              <a:defRPr sz="2800">
                <a:solidFill>
                  <a:srgbClr val="FFFFFF"/>
                </a:solidFill>
              </a:defRPr>
            </a:pPr>
            <a:endParaRPr/>
          </a:p>
        </p:txBody>
      </p:sp>
      <p:sp>
        <p:nvSpPr>
          <p:cNvPr id="759" name="Double-click to edit"/>
          <p:cNvSpPr txBox="1">
            <a:spLocks noGrp="1"/>
          </p:cNvSpPr>
          <p:nvPr>
            <p:ph type="body" sz="quarter" idx="21"/>
          </p:nvPr>
        </p:nvSpPr>
        <p:spPr>
          <a:xfrm>
            <a:off x="3266459" y="1243583"/>
            <a:ext cx="2611083" cy="3222586"/>
          </a:xfrm>
          <a:prstGeom prst="rect">
            <a:avLst/>
          </a:prstGeom>
        </p:spPr>
        <p:txBody>
          <a:bodyPr>
            <a:normAutofit/>
          </a:bodyPr>
          <a:lstStyle/>
          <a:p>
            <a:pPr>
              <a:lnSpc>
                <a:spcPct val="110000"/>
              </a:lnSpc>
              <a:defRPr sz="1400">
                <a:solidFill>
                  <a:schemeClr val="accent1"/>
                </a:solidFill>
              </a:defRPr>
            </a:pPr>
            <a:endParaRPr/>
          </a:p>
        </p:txBody>
      </p:sp>
      <p:sp>
        <p:nvSpPr>
          <p:cNvPr id="760" name="Rectangle"/>
          <p:cNvSpPr/>
          <p:nvPr/>
        </p:nvSpPr>
        <p:spPr>
          <a:xfrm>
            <a:off x="6094958" y="-365"/>
            <a:ext cx="3056832" cy="5144230"/>
          </a:xfrm>
          <a:prstGeom prst="rect">
            <a:avLst/>
          </a:prstGeom>
          <a:solidFill>
            <a:srgbClr val="3D3D3D"/>
          </a:solidFill>
          <a:ln w="12700">
            <a:miter lim="400000"/>
          </a:ln>
        </p:spPr>
        <p:txBody>
          <a:bodyPr lIns="36000" tIns="36000" rIns="36000" bIns="36000"/>
          <a:lstStyle/>
          <a:p>
            <a:pPr>
              <a:lnSpc>
                <a:spcPct val="90000"/>
              </a:lnSpc>
              <a:defRPr sz="2800">
                <a:solidFill>
                  <a:srgbClr val="FFFFFF"/>
                </a:solidFill>
              </a:defRPr>
            </a:pPr>
            <a:endParaRPr/>
          </a:p>
        </p:txBody>
      </p:sp>
      <p:sp>
        <p:nvSpPr>
          <p:cNvPr id="761" name="Double-click to edit"/>
          <p:cNvSpPr txBox="1">
            <a:spLocks noGrp="1"/>
          </p:cNvSpPr>
          <p:nvPr>
            <p:ph type="body" sz="quarter" idx="22"/>
          </p:nvPr>
        </p:nvSpPr>
        <p:spPr>
          <a:xfrm>
            <a:off x="6317832" y="1243583"/>
            <a:ext cx="2611084" cy="3222586"/>
          </a:xfrm>
          <a:prstGeom prst="rect">
            <a:avLst/>
          </a:prstGeom>
        </p:spPr>
        <p:txBody>
          <a:bodyPr>
            <a:normAutofit/>
          </a:bodyPr>
          <a:lstStyle/>
          <a:p>
            <a:pPr>
              <a:lnSpc>
                <a:spcPct val="110000"/>
              </a:lnSpc>
              <a:defRPr sz="1400">
                <a:solidFill>
                  <a:schemeClr val="accent1"/>
                </a:solidFill>
              </a:defRPr>
            </a:pPr>
            <a:endParaRPr/>
          </a:p>
        </p:txBody>
      </p:sp>
      <p:pic>
        <p:nvPicPr>
          <p:cNvPr id="762" name="Image" descr="Image"/>
          <p:cNvPicPr>
            <a:picLocks noChangeAspect="1"/>
          </p:cNvPicPr>
          <p:nvPr/>
        </p:nvPicPr>
        <p:blipFill>
          <a:blip r:embed="rId2"/>
          <a:stretch>
            <a:fillRect/>
          </a:stretch>
        </p:blipFill>
        <p:spPr>
          <a:xfrm>
            <a:off x="7796201" y="237945"/>
            <a:ext cx="1115570" cy="158661"/>
          </a:xfrm>
          <a:prstGeom prst="rect">
            <a:avLst/>
          </a:prstGeom>
          <a:ln w="12700">
            <a:miter lim="400000"/>
          </a:ln>
        </p:spPr>
      </p:pic>
      <p:sp>
        <p:nvSpPr>
          <p:cNvPr id="763" name="Footer Placeholder"/>
          <p:cNvSpPr txBox="1"/>
          <p:nvPr/>
        </p:nvSpPr>
        <p:spPr>
          <a:xfrm>
            <a:off x="228666" y="4807742"/>
            <a:ext cx="4114735" cy="127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spAutoFit/>
          </a:bodyPr>
          <a:lstStyle>
            <a:lvl1pPr defTabSz="685990">
              <a:lnSpc>
                <a:spcPct val="100000"/>
              </a:lnSpc>
              <a:defRPr sz="600">
                <a:solidFill>
                  <a:srgbClr val="E0E0E0"/>
                </a:solidFill>
              </a:defRPr>
            </a:lvl1pPr>
          </a:lstStyle>
          <a:p>
            <a:r>
              <a:t>IBM Quantum / © 2021 IBM Corporation</a:t>
            </a:r>
          </a:p>
        </p:txBody>
      </p:sp>
      <p:sp>
        <p:nvSpPr>
          <p:cNvPr id="764" name="Slide Number"/>
          <p:cNvSpPr txBox="1">
            <a:spLocks noGrp="1"/>
          </p:cNvSpPr>
          <p:nvPr>
            <p:ph type="sldNum" sz="quarter" idx="2"/>
          </p:nvPr>
        </p:nvSpPr>
        <p:spPr>
          <a:xfrm>
            <a:off x="8788332" y="4807743"/>
            <a:ext cx="127001" cy="127001"/>
          </a:xfrm>
          <a:prstGeom prst="rect">
            <a:avLst/>
          </a:prstGeom>
        </p:spPr>
        <p:txBody>
          <a:bodyPr/>
          <a:lstStyle>
            <a:lvl1pPr algn="r">
              <a:defRPr sz="600" i="0"/>
            </a:lvl1pPr>
          </a:lstStyle>
          <a:p>
            <a:fld id="{86CB4B4D-7CA3-9044-876B-883B54F8677D}" type="slidenum">
              <a:t>‹#›</a:t>
            </a:fld>
            <a:endParaRPr/>
          </a:p>
        </p:txBody>
      </p:sp>
    </p:spTree>
  </p:cSld>
  <p:clrMapOvr>
    <a:masterClrMapping/>
  </p:clrMapOvr>
  <p:transition spd="med"/>
</p:sldLayout>
</file>

<file path=ppt/slideLayouts/slideLayout57.xml><?xml version="1.0" encoding="utf-8"?>
<p:sldLayout xmlns:a="http://schemas.openxmlformats.org/drawingml/2006/main" xmlns:r="http://schemas.openxmlformats.org/officeDocument/2006/relationships" xmlns:p="http://schemas.openxmlformats.org/presentationml/2006/main" type="tx">
  <p:cSld name="3 blocks copy">
    <p:bg>
      <p:bgPr>
        <a:solidFill>
          <a:srgbClr val="E0E0E0"/>
        </a:solidFill>
        <a:effectLst/>
      </p:bgPr>
    </p:bg>
    <p:spTree>
      <p:nvGrpSpPr>
        <p:cNvPr id="1" name=""/>
        <p:cNvGrpSpPr/>
        <p:nvPr/>
      </p:nvGrpSpPr>
      <p:grpSpPr>
        <a:xfrm>
          <a:off x="0" y="0"/>
          <a:ext cx="0" cy="0"/>
          <a:chOff x="0" y="0"/>
          <a:chExt cx="0" cy="0"/>
        </a:xfrm>
      </p:grpSpPr>
      <p:sp>
        <p:nvSpPr>
          <p:cNvPr id="771" name="Rectangle"/>
          <p:cNvSpPr/>
          <p:nvPr/>
        </p:nvSpPr>
        <p:spPr>
          <a:xfrm>
            <a:off x="-5540" y="-365"/>
            <a:ext cx="3056832" cy="5144230"/>
          </a:xfrm>
          <a:prstGeom prst="rect">
            <a:avLst/>
          </a:prstGeom>
          <a:solidFill>
            <a:srgbClr val="E0E0E0"/>
          </a:solidFill>
          <a:ln w="12700">
            <a:miter lim="400000"/>
          </a:ln>
        </p:spPr>
        <p:txBody>
          <a:bodyPr lIns="36000" tIns="36000" rIns="36000" bIns="36000"/>
          <a:lstStyle/>
          <a:p>
            <a:pPr>
              <a:lnSpc>
                <a:spcPct val="90000"/>
              </a:lnSpc>
              <a:defRPr sz="2800">
                <a:solidFill>
                  <a:srgbClr val="FFFFFF"/>
                </a:solidFill>
              </a:defRPr>
            </a:pPr>
            <a:endParaRPr/>
          </a:p>
        </p:txBody>
      </p:sp>
      <p:sp>
        <p:nvSpPr>
          <p:cNvPr id="772" name="Body Level One…"/>
          <p:cNvSpPr txBox="1">
            <a:spLocks noGrp="1"/>
          </p:cNvSpPr>
          <p:nvPr>
            <p:ph type="body" sz="quarter" idx="1"/>
          </p:nvPr>
        </p:nvSpPr>
        <p:spPr>
          <a:xfrm>
            <a:off x="217334" y="188239"/>
            <a:ext cx="2611084" cy="3222585"/>
          </a:xfrm>
          <a:prstGeom prst="rect">
            <a:avLst/>
          </a:prstGeom>
        </p:spPr>
        <p:txBody>
          <a:bodyPr>
            <a:normAutofit/>
          </a:bodyPr>
          <a:lstStyle>
            <a:lvl1pPr>
              <a:lnSpc>
                <a:spcPct val="110000"/>
              </a:lnSpc>
              <a:defRPr sz="1400">
                <a:solidFill>
                  <a:srgbClr val="262626"/>
                </a:solidFill>
              </a:defRPr>
            </a:lvl1pPr>
            <a:lvl2pPr marL="171450" indent="-173736">
              <a:lnSpc>
                <a:spcPct val="110000"/>
              </a:lnSpc>
              <a:defRPr sz="1400">
                <a:solidFill>
                  <a:srgbClr val="262626"/>
                </a:solidFill>
              </a:defRPr>
            </a:lvl2pPr>
            <a:lvl3pPr marL="342903" indent="-173736">
              <a:lnSpc>
                <a:spcPct val="110000"/>
              </a:lnSpc>
              <a:defRPr sz="1400">
                <a:solidFill>
                  <a:srgbClr val="262626"/>
                </a:solidFill>
              </a:defRPr>
            </a:lvl3pPr>
            <a:lvl4pPr marL="628656" indent="-173736">
              <a:lnSpc>
                <a:spcPct val="110000"/>
              </a:lnSpc>
              <a:defRPr sz="1400">
                <a:solidFill>
                  <a:srgbClr val="262626"/>
                </a:solidFill>
              </a:defRPr>
            </a:lvl4pPr>
            <a:lvl5pPr marL="803284" indent="-173736">
              <a:lnSpc>
                <a:spcPct val="110000"/>
              </a:lnSpc>
              <a:defRPr sz="1400">
                <a:solidFill>
                  <a:srgbClr val="262626"/>
                </a:solidFill>
              </a:defRPr>
            </a:lvl5pPr>
          </a:lstStyle>
          <a:p>
            <a:r>
              <a:t>Body Level One</a:t>
            </a:r>
          </a:p>
          <a:p>
            <a:pPr lvl="1"/>
            <a:r>
              <a:t>Body Level Two</a:t>
            </a:r>
          </a:p>
          <a:p>
            <a:pPr lvl="2"/>
            <a:r>
              <a:t>Body Level Three</a:t>
            </a:r>
          </a:p>
          <a:p>
            <a:pPr lvl="3"/>
            <a:r>
              <a:t>Body Level Four</a:t>
            </a:r>
          </a:p>
          <a:p>
            <a:pPr lvl="4"/>
            <a:r>
              <a:t>Body Level Five</a:t>
            </a:r>
          </a:p>
        </p:txBody>
      </p:sp>
      <p:sp>
        <p:nvSpPr>
          <p:cNvPr id="773" name="Rectangle"/>
          <p:cNvSpPr/>
          <p:nvPr/>
        </p:nvSpPr>
        <p:spPr>
          <a:xfrm>
            <a:off x="3043584" y="-365"/>
            <a:ext cx="3056832" cy="5144230"/>
          </a:xfrm>
          <a:prstGeom prst="rect">
            <a:avLst/>
          </a:prstGeom>
          <a:solidFill>
            <a:schemeClr val="accent2"/>
          </a:solidFill>
          <a:ln w="12700">
            <a:miter lim="400000"/>
          </a:ln>
        </p:spPr>
        <p:txBody>
          <a:bodyPr lIns="36000" tIns="36000" rIns="36000" bIns="36000"/>
          <a:lstStyle/>
          <a:p>
            <a:pPr>
              <a:lnSpc>
                <a:spcPct val="90000"/>
              </a:lnSpc>
              <a:defRPr sz="2800">
                <a:solidFill>
                  <a:srgbClr val="FFFFFF"/>
                </a:solidFill>
              </a:defRPr>
            </a:pPr>
            <a:endParaRPr/>
          </a:p>
        </p:txBody>
      </p:sp>
      <p:sp>
        <p:nvSpPr>
          <p:cNvPr id="774" name="Double-click to edit"/>
          <p:cNvSpPr txBox="1">
            <a:spLocks noGrp="1"/>
          </p:cNvSpPr>
          <p:nvPr>
            <p:ph type="body" sz="quarter" idx="21"/>
          </p:nvPr>
        </p:nvSpPr>
        <p:spPr>
          <a:xfrm>
            <a:off x="3266459" y="188239"/>
            <a:ext cx="2611083" cy="3222586"/>
          </a:xfrm>
          <a:prstGeom prst="rect">
            <a:avLst/>
          </a:prstGeom>
        </p:spPr>
        <p:txBody>
          <a:bodyPr>
            <a:normAutofit/>
          </a:bodyPr>
          <a:lstStyle/>
          <a:p>
            <a:pPr>
              <a:lnSpc>
                <a:spcPct val="110000"/>
              </a:lnSpc>
              <a:defRPr sz="1400"/>
            </a:pPr>
            <a:endParaRPr/>
          </a:p>
        </p:txBody>
      </p:sp>
      <p:sp>
        <p:nvSpPr>
          <p:cNvPr id="775" name="Rectangle"/>
          <p:cNvSpPr/>
          <p:nvPr/>
        </p:nvSpPr>
        <p:spPr>
          <a:xfrm>
            <a:off x="6094958" y="-365"/>
            <a:ext cx="3056832" cy="5144230"/>
          </a:xfrm>
          <a:prstGeom prst="rect">
            <a:avLst/>
          </a:prstGeom>
          <a:solidFill>
            <a:srgbClr val="0062FF"/>
          </a:solidFill>
          <a:ln w="12700">
            <a:miter lim="400000"/>
          </a:ln>
        </p:spPr>
        <p:txBody>
          <a:bodyPr lIns="36000" tIns="36000" rIns="36000" bIns="36000"/>
          <a:lstStyle/>
          <a:p>
            <a:pPr>
              <a:lnSpc>
                <a:spcPct val="90000"/>
              </a:lnSpc>
              <a:defRPr sz="2800">
                <a:solidFill>
                  <a:srgbClr val="FFFFFF"/>
                </a:solidFill>
              </a:defRPr>
            </a:pPr>
            <a:endParaRPr/>
          </a:p>
        </p:txBody>
      </p:sp>
      <p:sp>
        <p:nvSpPr>
          <p:cNvPr id="776" name="Double-click to edit"/>
          <p:cNvSpPr txBox="1">
            <a:spLocks noGrp="1"/>
          </p:cNvSpPr>
          <p:nvPr>
            <p:ph type="body" sz="quarter" idx="22"/>
          </p:nvPr>
        </p:nvSpPr>
        <p:spPr>
          <a:xfrm>
            <a:off x="6317832" y="188239"/>
            <a:ext cx="2611084" cy="3222586"/>
          </a:xfrm>
          <a:prstGeom prst="rect">
            <a:avLst/>
          </a:prstGeom>
        </p:spPr>
        <p:txBody>
          <a:bodyPr>
            <a:normAutofit/>
          </a:bodyPr>
          <a:lstStyle/>
          <a:p>
            <a:pPr>
              <a:lnSpc>
                <a:spcPct val="110000"/>
              </a:lnSpc>
              <a:defRPr sz="1400"/>
            </a:pPr>
            <a:endParaRPr/>
          </a:p>
        </p:txBody>
      </p:sp>
      <p:sp>
        <p:nvSpPr>
          <p:cNvPr id="777" name="Footer Placeholder"/>
          <p:cNvSpPr txBox="1"/>
          <p:nvPr/>
        </p:nvSpPr>
        <p:spPr>
          <a:xfrm>
            <a:off x="228666" y="4807742"/>
            <a:ext cx="4114735" cy="127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spAutoFit/>
          </a:bodyPr>
          <a:lstStyle>
            <a:lvl1pPr defTabSz="685990">
              <a:lnSpc>
                <a:spcPct val="100000"/>
              </a:lnSpc>
              <a:defRPr sz="600">
                <a:solidFill>
                  <a:srgbClr val="282828"/>
                </a:solidFill>
              </a:defRPr>
            </a:lvl1pPr>
          </a:lstStyle>
          <a:p>
            <a:r>
              <a:t>IBM Quantum / © 2021 IBM Corporation</a:t>
            </a:r>
          </a:p>
        </p:txBody>
      </p:sp>
      <p:sp>
        <p:nvSpPr>
          <p:cNvPr id="778" name="Slide Number"/>
          <p:cNvSpPr txBox="1">
            <a:spLocks noGrp="1"/>
          </p:cNvSpPr>
          <p:nvPr>
            <p:ph type="sldNum" sz="quarter" idx="2"/>
          </p:nvPr>
        </p:nvSpPr>
        <p:spPr>
          <a:xfrm>
            <a:off x="8788332" y="4807743"/>
            <a:ext cx="127001" cy="127001"/>
          </a:xfrm>
          <a:prstGeom prst="rect">
            <a:avLst/>
          </a:prstGeom>
        </p:spPr>
        <p:txBody>
          <a:bodyPr/>
          <a:lstStyle>
            <a:lvl1pPr algn="r">
              <a:defRPr sz="600" i="0">
                <a:solidFill>
                  <a:srgbClr val="262626"/>
                </a:solidFill>
              </a:defRPr>
            </a:lvl1pPr>
          </a:lstStyle>
          <a:p>
            <a:fld id="{86CB4B4D-7CA3-9044-876B-883B54F8677D}" type="slidenum">
              <a:t>‹#›</a:t>
            </a:fld>
            <a:endParaRPr/>
          </a:p>
        </p:txBody>
      </p:sp>
    </p:spTree>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type="tx">
  <p:cSld name="3 blocks alt copy 1">
    <p:bg>
      <p:bgPr>
        <a:solidFill>
          <a:srgbClr val="FFFFFF"/>
        </a:solidFill>
        <a:effectLst/>
      </p:bgPr>
    </p:bg>
    <p:spTree>
      <p:nvGrpSpPr>
        <p:cNvPr id="1" name=""/>
        <p:cNvGrpSpPr/>
        <p:nvPr/>
      </p:nvGrpSpPr>
      <p:grpSpPr>
        <a:xfrm>
          <a:off x="0" y="0"/>
          <a:ext cx="0" cy="0"/>
          <a:chOff x="0" y="0"/>
          <a:chExt cx="0" cy="0"/>
        </a:xfrm>
      </p:grpSpPr>
      <p:sp>
        <p:nvSpPr>
          <p:cNvPr id="785" name="Rectangle"/>
          <p:cNvSpPr/>
          <p:nvPr/>
        </p:nvSpPr>
        <p:spPr>
          <a:xfrm>
            <a:off x="-5540" y="-365"/>
            <a:ext cx="3056832" cy="5144230"/>
          </a:xfrm>
          <a:prstGeom prst="rect">
            <a:avLst/>
          </a:prstGeom>
          <a:solidFill>
            <a:srgbClr val="FFFFFF"/>
          </a:solidFill>
          <a:ln w="12700">
            <a:miter lim="400000"/>
          </a:ln>
        </p:spPr>
        <p:txBody>
          <a:bodyPr lIns="36000" tIns="36000" rIns="36000" bIns="36000"/>
          <a:lstStyle/>
          <a:p>
            <a:pPr>
              <a:lnSpc>
                <a:spcPct val="90000"/>
              </a:lnSpc>
              <a:defRPr sz="2800">
                <a:solidFill>
                  <a:srgbClr val="FFFFFF"/>
                </a:solidFill>
              </a:defRPr>
            </a:pPr>
            <a:endParaRPr/>
          </a:p>
        </p:txBody>
      </p:sp>
      <p:sp>
        <p:nvSpPr>
          <p:cNvPr id="786" name="Body Level One…"/>
          <p:cNvSpPr txBox="1">
            <a:spLocks noGrp="1"/>
          </p:cNvSpPr>
          <p:nvPr>
            <p:ph type="body" sz="quarter" idx="1"/>
          </p:nvPr>
        </p:nvSpPr>
        <p:spPr>
          <a:xfrm>
            <a:off x="217334" y="1243583"/>
            <a:ext cx="2611084" cy="3217269"/>
          </a:xfrm>
          <a:prstGeom prst="rect">
            <a:avLst/>
          </a:prstGeom>
        </p:spPr>
        <p:txBody>
          <a:bodyPr>
            <a:normAutofit/>
          </a:bodyPr>
          <a:lstStyle>
            <a:lvl1pPr>
              <a:lnSpc>
                <a:spcPct val="110000"/>
              </a:lnSpc>
              <a:defRPr sz="1400">
                <a:solidFill>
                  <a:srgbClr val="262626"/>
                </a:solidFill>
              </a:defRPr>
            </a:lvl1pPr>
            <a:lvl2pPr marL="171450" indent="-173736">
              <a:lnSpc>
                <a:spcPct val="110000"/>
              </a:lnSpc>
              <a:defRPr sz="1400">
                <a:solidFill>
                  <a:srgbClr val="262626"/>
                </a:solidFill>
              </a:defRPr>
            </a:lvl2pPr>
            <a:lvl3pPr marL="342903" indent="-173736">
              <a:lnSpc>
                <a:spcPct val="110000"/>
              </a:lnSpc>
              <a:defRPr sz="1400">
                <a:solidFill>
                  <a:srgbClr val="262626"/>
                </a:solidFill>
              </a:defRPr>
            </a:lvl3pPr>
            <a:lvl4pPr marL="628656" indent="-173736">
              <a:lnSpc>
                <a:spcPct val="110000"/>
              </a:lnSpc>
              <a:defRPr sz="1400">
                <a:solidFill>
                  <a:srgbClr val="262626"/>
                </a:solidFill>
              </a:defRPr>
            </a:lvl4pPr>
            <a:lvl5pPr marL="803284" indent="-173736">
              <a:lnSpc>
                <a:spcPct val="110000"/>
              </a:lnSpc>
              <a:defRPr sz="1400">
                <a:solidFill>
                  <a:srgbClr val="262626"/>
                </a:solidFill>
              </a:defRPr>
            </a:lvl5pPr>
          </a:lstStyle>
          <a:p>
            <a:r>
              <a:t>Body Level One</a:t>
            </a:r>
          </a:p>
          <a:p>
            <a:pPr lvl="1"/>
            <a:r>
              <a:t>Body Level Two</a:t>
            </a:r>
          </a:p>
          <a:p>
            <a:pPr lvl="2"/>
            <a:r>
              <a:t>Body Level Three</a:t>
            </a:r>
          </a:p>
          <a:p>
            <a:pPr lvl="3"/>
            <a:r>
              <a:t>Body Level Four</a:t>
            </a:r>
          </a:p>
          <a:p>
            <a:pPr lvl="4"/>
            <a:r>
              <a:t>Body Level Five</a:t>
            </a:r>
          </a:p>
        </p:txBody>
      </p:sp>
      <p:sp>
        <p:nvSpPr>
          <p:cNvPr id="787" name="Rectangle"/>
          <p:cNvSpPr/>
          <p:nvPr/>
        </p:nvSpPr>
        <p:spPr>
          <a:xfrm>
            <a:off x="3043584" y="-365"/>
            <a:ext cx="3056832" cy="5144230"/>
          </a:xfrm>
          <a:prstGeom prst="rect">
            <a:avLst/>
          </a:prstGeom>
          <a:solidFill>
            <a:srgbClr val="F3F3F3"/>
          </a:solidFill>
          <a:ln w="12700">
            <a:miter lim="400000"/>
          </a:ln>
        </p:spPr>
        <p:txBody>
          <a:bodyPr lIns="36000" tIns="36000" rIns="36000" bIns="36000"/>
          <a:lstStyle/>
          <a:p>
            <a:pPr>
              <a:lnSpc>
                <a:spcPct val="90000"/>
              </a:lnSpc>
              <a:defRPr sz="2800">
                <a:solidFill>
                  <a:srgbClr val="FFFFFF"/>
                </a:solidFill>
              </a:defRPr>
            </a:pPr>
            <a:endParaRPr/>
          </a:p>
        </p:txBody>
      </p:sp>
      <p:sp>
        <p:nvSpPr>
          <p:cNvPr id="788" name="Double-click to edit"/>
          <p:cNvSpPr txBox="1">
            <a:spLocks noGrp="1"/>
          </p:cNvSpPr>
          <p:nvPr>
            <p:ph type="body" sz="quarter" idx="21"/>
          </p:nvPr>
        </p:nvSpPr>
        <p:spPr>
          <a:xfrm>
            <a:off x="3266459" y="1243582"/>
            <a:ext cx="2611083" cy="3217271"/>
          </a:xfrm>
          <a:prstGeom prst="rect">
            <a:avLst/>
          </a:prstGeom>
        </p:spPr>
        <p:txBody>
          <a:bodyPr>
            <a:normAutofit/>
          </a:bodyPr>
          <a:lstStyle/>
          <a:p>
            <a:pPr>
              <a:lnSpc>
                <a:spcPct val="110000"/>
              </a:lnSpc>
              <a:defRPr sz="1400">
                <a:solidFill>
                  <a:srgbClr val="262626"/>
                </a:solidFill>
              </a:defRPr>
            </a:pPr>
            <a:endParaRPr/>
          </a:p>
        </p:txBody>
      </p:sp>
      <p:sp>
        <p:nvSpPr>
          <p:cNvPr id="789" name="Rectangle"/>
          <p:cNvSpPr/>
          <p:nvPr/>
        </p:nvSpPr>
        <p:spPr>
          <a:xfrm>
            <a:off x="6094958" y="-365"/>
            <a:ext cx="3056832" cy="5144230"/>
          </a:xfrm>
          <a:prstGeom prst="rect">
            <a:avLst/>
          </a:prstGeom>
          <a:solidFill>
            <a:srgbClr val="E0E0E0"/>
          </a:solidFill>
          <a:ln w="12700">
            <a:miter lim="400000"/>
          </a:ln>
        </p:spPr>
        <p:txBody>
          <a:bodyPr lIns="36000" tIns="36000" rIns="36000" bIns="36000"/>
          <a:lstStyle/>
          <a:p>
            <a:pPr>
              <a:lnSpc>
                <a:spcPct val="90000"/>
              </a:lnSpc>
              <a:defRPr sz="2800">
                <a:solidFill>
                  <a:srgbClr val="FFFFFF"/>
                </a:solidFill>
              </a:defRPr>
            </a:pPr>
            <a:endParaRPr/>
          </a:p>
        </p:txBody>
      </p:sp>
      <p:sp>
        <p:nvSpPr>
          <p:cNvPr id="790" name="Double-click to edit"/>
          <p:cNvSpPr txBox="1">
            <a:spLocks noGrp="1"/>
          </p:cNvSpPr>
          <p:nvPr>
            <p:ph type="body" sz="quarter" idx="22"/>
          </p:nvPr>
        </p:nvSpPr>
        <p:spPr>
          <a:xfrm>
            <a:off x="6317832" y="1243582"/>
            <a:ext cx="2611084" cy="3217271"/>
          </a:xfrm>
          <a:prstGeom prst="rect">
            <a:avLst/>
          </a:prstGeom>
        </p:spPr>
        <p:txBody>
          <a:bodyPr>
            <a:normAutofit/>
          </a:bodyPr>
          <a:lstStyle/>
          <a:p>
            <a:pPr>
              <a:lnSpc>
                <a:spcPct val="110000"/>
              </a:lnSpc>
              <a:defRPr sz="1400">
                <a:solidFill>
                  <a:srgbClr val="262626"/>
                </a:solidFill>
              </a:defRPr>
            </a:pPr>
            <a:endParaRPr/>
          </a:p>
        </p:txBody>
      </p:sp>
      <p:sp>
        <p:nvSpPr>
          <p:cNvPr id="791" name="Image"/>
          <p:cNvSpPr>
            <a:spLocks noGrp="1"/>
          </p:cNvSpPr>
          <p:nvPr>
            <p:ph type="pic" sz="quarter" idx="23"/>
          </p:nvPr>
        </p:nvSpPr>
        <p:spPr>
          <a:xfrm>
            <a:off x="7799830" y="237742"/>
            <a:ext cx="1115570" cy="158661"/>
          </a:xfrm>
          <a:prstGeom prst="rect">
            <a:avLst/>
          </a:prstGeom>
        </p:spPr>
        <p:txBody>
          <a:bodyPr lIns="91439" tIns="45719" rIns="91439" bIns="45719"/>
          <a:lstStyle/>
          <a:p>
            <a:endParaRPr/>
          </a:p>
        </p:txBody>
      </p:sp>
      <p:sp>
        <p:nvSpPr>
          <p:cNvPr id="792" name="Footer Placeholder"/>
          <p:cNvSpPr txBox="1"/>
          <p:nvPr/>
        </p:nvSpPr>
        <p:spPr>
          <a:xfrm>
            <a:off x="228666" y="4807742"/>
            <a:ext cx="4114735" cy="127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spAutoFit/>
          </a:bodyPr>
          <a:lstStyle>
            <a:lvl1pPr defTabSz="685990">
              <a:lnSpc>
                <a:spcPct val="100000"/>
              </a:lnSpc>
              <a:defRPr sz="600">
                <a:solidFill>
                  <a:srgbClr val="282828"/>
                </a:solidFill>
              </a:defRPr>
            </a:lvl1pPr>
          </a:lstStyle>
          <a:p>
            <a:r>
              <a:t>IBM Quantum / © 2021 IBM Corporation</a:t>
            </a:r>
          </a:p>
        </p:txBody>
      </p:sp>
      <p:sp>
        <p:nvSpPr>
          <p:cNvPr id="793" name="Slide Number"/>
          <p:cNvSpPr txBox="1">
            <a:spLocks noGrp="1"/>
          </p:cNvSpPr>
          <p:nvPr>
            <p:ph type="sldNum" sz="quarter" idx="2"/>
          </p:nvPr>
        </p:nvSpPr>
        <p:spPr>
          <a:xfrm>
            <a:off x="8788332" y="4807743"/>
            <a:ext cx="127001" cy="127001"/>
          </a:xfrm>
          <a:prstGeom prst="rect">
            <a:avLst/>
          </a:prstGeom>
        </p:spPr>
        <p:txBody>
          <a:bodyPr/>
          <a:lstStyle>
            <a:lvl1pPr algn="r">
              <a:defRPr sz="600" i="0">
                <a:solidFill>
                  <a:srgbClr val="262626"/>
                </a:solidFill>
              </a:defRPr>
            </a:lvl1pPr>
          </a:lstStyle>
          <a:p>
            <a:fld id="{86CB4B4D-7CA3-9044-876B-883B54F8677D}" type="slidenum">
              <a:t>‹#›</a:t>
            </a:fld>
            <a:endParaRPr/>
          </a:p>
        </p:txBody>
      </p:sp>
    </p:spTree>
  </p:cSld>
  <p:clrMapOvr>
    <a:masterClrMapping/>
  </p:clrMapOvr>
  <p:transition spd="med"/>
</p:sldLayout>
</file>

<file path=ppt/slideLayouts/slideLayout59.xml><?xml version="1.0" encoding="utf-8"?>
<p:sldLayout xmlns:a="http://schemas.openxmlformats.org/drawingml/2006/main" xmlns:r="http://schemas.openxmlformats.org/officeDocument/2006/relationships" xmlns:p="http://schemas.openxmlformats.org/presentationml/2006/main" type="tx">
  <p:cSld name="4 blocks tall">
    <p:spTree>
      <p:nvGrpSpPr>
        <p:cNvPr id="1" name=""/>
        <p:cNvGrpSpPr/>
        <p:nvPr/>
      </p:nvGrpSpPr>
      <p:grpSpPr>
        <a:xfrm>
          <a:off x="0" y="0"/>
          <a:ext cx="0" cy="0"/>
          <a:chOff x="0" y="0"/>
          <a:chExt cx="0" cy="0"/>
        </a:xfrm>
      </p:grpSpPr>
      <p:sp>
        <p:nvSpPr>
          <p:cNvPr id="800" name="Rectangle"/>
          <p:cNvSpPr/>
          <p:nvPr/>
        </p:nvSpPr>
        <p:spPr>
          <a:xfrm>
            <a:off x="4569454" y="0"/>
            <a:ext cx="2286002" cy="5148072"/>
          </a:xfrm>
          <a:prstGeom prst="rect">
            <a:avLst/>
          </a:prstGeom>
          <a:solidFill>
            <a:srgbClr val="0062FF"/>
          </a:solidFill>
          <a:ln w="12700">
            <a:miter lim="400000"/>
          </a:ln>
        </p:spPr>
        <p:txBody>
          <a:bodyPr lIns="36000" tIns="36000" rIns="36000" bIns="36000"/>
          <a:lstStyle/>
          <a:p>
            <a:pPr>
              <a:lnSpc>
                <a:spcPct val="90000"/>
              </a:lnSpc>
              <a:defRPr sz="2800">
                <a:solidFill>
                  <a:srgbClr val="0062FF"/>
                </a:solidFill>
              </a:defRPr>
            </a:pPr>
            <a:endParaRPr/>
          </a:p>
        </p:txBody>
      </p:sp>
      <p:sp>
        <p:nvSpPr>
          <p:cNvPr id="801" name="Rectangle"/>
          <p:cNvSpPr/>
          <p:nvPr/>
        </p:nvSpPr>
        <p:spPr>
          <a:xfrm>
            <a:off x="6855452" y="0"/>
            <a:ext cx="2286002" cy="5148072"/>
          </a:xfrm>
          <a:prstGeom prst="rect">
            <a:avLst/>
          </a:prstGeom>
          <a:solidFill>
            <a:schemeClr val="accent2"/>
          </a:solidFill>
          <a:ln w="12700">
            <a:miter lim="400000"/>
          </a:ln>
        </p:spPr>
        <p:txBody>
          <a:bodyPr lIns="36000" tIns="36000" rIns="36000" bIns="36000"/>
          <a:lstStyle/>
          <a:p>
            <a:pPr>
              <a:lnSpc>
                <a:spcPct val="90000"/>
              </a:lnSpc>
              <a:defRPr sz="2800">
                <a:solidFill>
                  <a:srgbClr val="FFFFFF"/>
                </a:solidFill>
              </a:defRPr>
            </a:pPr>
            <a:endParaRPr/>
          </a:p>
        </p:txBody>
      </p:sp>
      <p:sp>
        <p:nvSpPr>
          <p:cNvPr id="802" name="Body Level One…"/>
          <p:cNvSpPr txBox="1">
            <a:spLocks noGrp="1"/>
          </p:cNvSpPr>
          <p:nvPr>
            <p:ph type="body" sz="quarter" idx="1"/>
          </p:nvPr>
        </p:nvSpPr>
        <p:spPr>
          <a:xfrm>
            <a:off x="4791650" y="192023"/>
            <a:ext cx="1840254" cy="3175680"/>
          </a:xfrm>
          <a:prstGeom prst="rect">
            <a:avLst/>
          </a:prstGeom>
        </p:spPr>
        <p:txBody>
          <a:bodyPr>
            <a:normAutofit/>
          </a:bodyPr>
          <a:lstStyle>
            <a:lvl1pPr>
              <a:lnSpc>
                <a:spcPct val="110000"/>
              </a:lnSpc>
              <a:defRPr sz="1400">
                <a:solidFill>
                  <a:schemeClr val="accent1"/>
                </a:solidFill>
              </a:defRPr>
            </a:lvl1pPr>
            <a:lvl2pPr marL="171450" indent="-173736">
              <a:lnSpc>
                <a:spcPct val="110000"/>
              </a:lnSpc>
              <a:defRPr sz="1400">
                <a:solidFill>
                  <a:schemeClr val="accent1"/>
                </a:solidFill>
              </a:defRPr>
            </a:lvl2pPr>
            <a:lvl3pPr marL="342903" indent="-173736">
              <a:lnSpc>
                <a:spcPct val="110000"/>
              </a:lnSpc>
              <a:defRPr sz="1400">
                <a:solidFill>
                  <a:schemeClr val="accent1"/>
                </a:solidFill>
              </a:defRPr>
            </a:lvl3pPr>
            <a:lvl4pPr marL="628656" indent="-173736">
              <a:lnSpc>
                <a:spcPct val="110000"/>
              </a:lnSpc>
              <a:defRPr sz="1400">
                <a:solidFill>
                  <a:schemeClr val="accent1"/>
                </a:solidFill>
              </a:defRPr>
            </a:lvl4pPr>
            <a:lvl5pPr marL="803284" indent="-173736">
              <a:lnSpc>
                <a:spcPct val="110000"/>
              </a:lnSpc>
              <a:defRPr sz="1400">
                <a:solidFill>
                  <a:schemeClr val="accent1"/>
                </a:solidFill>
              </a:defRPr>
            </a:lvl5pPr>
          </a:lstStyle>
          <a:p>
            <a:r>
              <a:t>Body Level One</a:t>
            </a:r>
          </a:p>
          <a:p>
            <a:pPr lvl="1"/>
            <a:r>
              <a:t>Body Level Two</a:t>
            </a:r>
          </a:p>
          <a:p>
            <a:pPr lvl="2"/>
            <a:r>
              <a:t>Body Level Three</a:t>
            </a:r>
          </a:p>
          <a:p>
            <a:pPr lvl="3"/>
            <a:r>
              <a:t>Body Level Four</a:t>
            </a:r>
          </a:p>
          <a:p>
            <a:pPr lvl="4"/>
            <a:r>
              <a:t>Body Level Five</a:t>
            </a:r>
          </a:p>
        </p:txBody>
      </p:sp>
      <p:sp>
        <p:nvSpPr>
          <p:cNvPr id="803" name="Double-click to edit"/>
          <p:cNvSpPr txBox="1">
            <a:spLocks noGrp="1"/>
          </p:cNvSpPr>
          <p:nvPr>
            <p:ph type="body" sz="quarter" idx="21"/>
          </p:nvPr>
        </p:nvSpPr>
        <p:spPr>
          <a:xfrm>
            <a:off x="7078327" y="192022"/>
            <a:ext cx="1840254" cy="3177789"/>
          </a:xfrm>
          <a:prstGeom prst="rect">
            <a:avLst/>
          </a:prstGeom>
        </p:spPr>
        <p:txBody>
          <a:bodyPr>
            <a:normAutofit/>
          </a:bodyPr>
          <a:lstStyle/>
          <a:p>
            <a:pPr>
              <a:lnSpc>
                <a:spcPct val="110000"/>
              </a:lnSpc>
              <a:defRPr sz="1400">
                <a:solidFill>
                  <a:schemeClr val="accent1"/>
                </a:solidFill>
              </a:defRPr>
            </a:pPr>
            <a:endParaRPr/>
          </a:p>
        </p:txBody>
      </p:sp>
      <p:sp>
        <p:nvSpPr>
          <p:cNvPr id="804" name="Rectangle"/>
          <p:cNvSpPr/>
          <p:nvPr/>
        </p:nvSpPr>
        <p:spPr>
          <a:xfrm>
            <a:off x="-5403" y="5039"/>
            <a:ext cx="2286001" cy="5133422"/>
          </a:xfrm>
          <a:prstGeom prst="rect">
            <a:avLst/>
          </a:prstGeom>
          <a:solidFill>
            <a:srgbClr val="161616"/>
          </a:solidFill>
          <a:ln w="12700">
            <a:miter lim="400000"/>
          </a:ln>
        </p:spPr>
        <p:txBody>
          <a:bodyPr lIns="36000" tIns="36000" rIns="36000" bIns="36000"/>
          <a:lstStyle/>
          <a:p>
            <a:pPr>
              <a:lnSpc>
                <a:spcPct val="90000"/>
              </a:lnSpc>
              <a:defRPr sz="2800">
                <a:solidFill>
                  <a:srgbClr val="FFFFFF"/>
                </a:solidFill>
              </a:defRPr>
            </a:pPr>
            <a:endParaRPr/>
          </a:p>
        </p:txBody>
      </p:sp>
      <p:sp>
        <p:nvSpPr>
          <p:cNvPr id="805" name="Rectangle"/>
          <p:cNvSpPr/>
          <p:nvPr/>
        </p:nvSpPr>
        <p:spPr>
          <a:xfrm>
            <a:off x="2280460" y="0"/>
            <a:ext cx="2286002" cy="5148072"/>
          </a:xfrm>
          <a:prstGeom prst="rect">
            <a:avLst/>
          </a:prstGeom>
          <a:solidFill>
            <a:srgbClr val="001E6C"/>
          </a:solidFill>
          <a:ln w="12700">
            <a:miter lim="400000"/>
          </a:ln>
        </p:spPr>
        <p:txBody>
          <a:bodyPr lIns="36000" tIns="36000" rIns="36000" bIns="36000"/>
          <a:lstStyle/>
          <a:p>
            <a:pPr>
              <a:lnSpc>
                <a:spcPct val="90000"/>
              </a:lnSpc>
              <a:defRPr sz="2800">
                <a:solidFill>
                  <a:srgbClr val="FFFFFF"/>
                </a:solidFill>
              </a:defRPr>
            </a:pPr>
            <a:endParaRPr/>
          </a:p>
        </p:txBody>
      </p:sp>
      <p:sp>
        <p:nvSpPr>
          <p:cNvPr id="806" name="Double-click to edit"/>
          <p:cNvSpPr txBox="1">
            <a:spLocks noGrp="1"/>
          </p:cNvSpPr>
          <p:nvPr>
            <p:ph type="body" sz="quarter" idx="22"/>
          </p:nvPr>
        </p:nvSpPr>
        <p:spPr>
          <a:xfrm>
            <a:off x="217471" y="192022"/>
            <a:ext cx="1840253" cy="3177788"/>
          </a:xfrm>
          <a:prstGeom prst="rect">
            <a:avLst/>
          </a:prstGeom>
        </p:spPr>
        <p:txBody>
          <a:bodyPr>
            <a:normAutofit/>
          </a:bodyPr>
          <a:lstStyle/>
          <a:p>
            <a:pPr>
              <a:lnSpc>
                <a:spcPct val="110000"/>
              </a:lnSpc>
              <a:defRPr sz="1400">
                <a:solidFill>
                  <a:schemeClr val="accent1"/>
                </a:solidFill>
              </a:defRPr>
            </a:pPr>
            <a:endParaRPr/>
          </a:p>
        </p:txBody>
      </p:sp>
      <p:sp>
        <p:nvSpPr>
          <p:cNvPr id="807" name="Double-click to edit"/>
          <p:cNvSpPr txBox="1">
            <a:spLocks noGrp="1"/>
          </p:cNvSpPr>
          <p:nvPr>
            <p:ph type="body" sz="quarter" idx="23"/>
          </p:nvPr>
        </p:nvSpPr>
        <p:spPr>
          <a:xfrm>
            <a:off x="2503334" y="192022"/>
            <a:ext cx="1840254" cy="3177789"/>
          </a:xfrm>
          <a:prstGeom prst="rect">
            <a:avLst/>
          </a:prstGeom>
        </p:spPr>
        <p:txBody>
          <a:bodyPr>
            <a:normAutofit/>
          </a:bodyPr>
          <a:lstStyle/>
          <a:p>
            <a:pPr>
              <a:lnSpc>
                <a:spcPct val="110000"/>
              </a:lnSpc>
              <a:defRPr sz="1400">
                <a:solidFill>
                  <a:schemeClr val="accent1"/>
                </a:solidFill>
              </a:defRPr>
            </a:pPr>
            <a:endParaRPr/>
          </a:p>
        </p:txBody>
      </p:sp>
      <p:sp>
        <p:nvSpPr>
          <p:cNvPr id="808" name="Footer Placeholder"/>
          <p:cNvSpPr txBox="1"/>
          <p:nvPr/>
        </p:nvSpPr>
        <p:spPr>
          <a:xfrm>
            <a:off x="228666" y="4807742"/>
            <a:ext cx="4114735" cy="127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spAutoFit/>
          </a:bodyPr>
          <a:lstStyle>
            <a:lvl1pPr defTabSz="685990">
              <a:lnSpc>
                <a:spcPct val="100000"/>
              </a:lnSpc>
              <a:defRPr sz="600">
                <a:solidFill>
                  <a:srgbClr val="E0E0E0"/>
                </a:solidFill>
              </a:defRPr>
            </a:lvl1pPr>
          </a:lstStyle>
          <a:p>
            <a:r>
              <a:t>IBM Quantum / © 2021 IBM Corporation</a:t>
            </a:r>
          </a:p>
        </p:txBody>
      </p:sp>
      <p:sp>
        <p:nvSpPr>
          <p:cNvPr id="809" name="Slide Number"/>
          <p:cNvSpPr txBox="1">
            <a:spLocks noGrp="1"/>
          </p:cNvSpPr>
          <p:nvPr>
            <p:ph type="sldNum" sz="quarter" idx="2"/>
          </p:nvPr>
        </p:nvSpPr>
        <p:spPr>
          <a:xfrm>
            <a:off x="8788332" y="4807743"/>
            <a:ext cx="127001" cy="127001"/>
          </a:xfrm>
          <a:prstGeom prst="rect">
            <a:avLst/>
          </a:prstGeom>
        </p:spPr>
        <p:txBody>
          <a:bodyPr/>
          <a:lstStyle>
            <a:lvl1pPr algn="r">
              <a:defRPr sz="600" i="0"/>
            </a:lvl1p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pic>
        <p:nvPicPr>
          <p:cNvPr id="103" name="Image" descr="Image"/>
          <p:cNvPicPr>
            <a:picLocks noChangeAspect="1"/>
          </p:cNvPicPr>
          <p:nvPr/>
        </p:nvPicPr>
        <p:blipFill>
          <a:blip r:embed="rId2"/>
          <a:stretch>
            <a:fillRect/>
          </a:stretch>
        </p:blipFill>
        <p:spPr>
          <a:xfrm>
            <a:off x="7796201" y="237945"/>
            <a:ext cx="1115570" cy="158661"/>
          </a:xfrm>
          <a:prstGeom prst="rect">
            <a:avLst/>
          </a:prstGeom>
          <a:ln w="12700">
            <a:miter lim="400000"/>
          </a:ln>
        </p:spPr>
      </p:pic>
      <p:sp>
        <p:nvSpPr>
          <p:cNvPr id="104" name="Footer Placeholder"/>
          <p:cNvSpPr txBox="1"/>
          <p:nvPr/>
        </p:nvSpPr>
        <p:spPr>
          <a:xfrm>
            <a:off x="228666" y="4807742"/>
            <a:ext cx="4114735" cy="127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spAutoFit/>
          </a:bodyPr>
          <a:lstStyle>
            <a:lvl1pPr defTabSz="685990">
              <a:lnSpc>
                <a:spcPct val="100000"/>
              </a:lnSpc>
              <a:defRPr sz="600">
                <a:solidFill>
                  <a:srgbClr val="E0E0E0"/>
                </a:solidFill>
              </a:defRPr>
            </a:lvl1pPr>
          </a:lstStyle>
          <a:p>
            <a:r>
              <a:t>IBM Quantum / © 2021 IBM Corporation</a:t>
            </a:r>
          </a:p>
        </p:txBody>
      </p:sp>
      <p:sp>
        <p:nvSpPr>
          <p:cNvPr id="105" name="Slide Number"/>
          <p:cNvSpPr txBox="1">
            <a:spLocks noGrp="1"/>
          </p:cNvSpPr>
          <p:nvPr>
            <p:ph type="sldNum" sz="quarter" idx="2"/>
          </p:nvPr>
        </p:nvSpPr>
        <p:spPr>
          <a:xfrm>
            <a:off x="8788332" y="4807743"/>
            <a:ext cx="127001" cy="127001"/>
          </a:xfrm>
          <a:prstGeom prst="rect">
            <a:avLst/>
          </a:prstGeom>
        </p:spPr>
        <p:txBody>
          <a:bodyPr/>
          <a:lstStyle>
            <a:lvl1pPr algn="r">
              <a:defRPr sz="600" i="0"/>
            </a:lvl1pPr>
          </a:lstStyle>
          <a:p>
            <a:fld id="{86CB4B4D-7CA3-9044-876B-883B54F8677D}" type="slidenum">
              <a:t>‹#›</a:t>
            </a:fld>
            <a:endParaRPr/>
          </a:p>
        </p:txBody>
      </p:sp>
    </p:spTree>
  </p:cSld>
  <p:clrMapOvr>
    <a:masterClrMapping/>
  </p:clrMapOvr>
  <p:transition spd="med"/>
</p:sldLayout>
</file>

<file path=ppt/slideLayouts/slideLayout60.xml><?xml version="1.0" encoding="utf-8"?>
<p:sldLayout xmlns:a="http://schemas.openxmlformats.org/drawingml/2006/main" xmlns:r="http://schemas.openxmlformats.org/officeDocument/2006/relationships" xmlns:p="http://schemas.openxmlformats.org/presentationml/2006/main" type="tx">
  <p:cSld name="4 blocks tall gray">
    <p:spTree>
      <p:nvGrpSpPr>
        <p:cNvPr id="1" name=""/>
        <p:cNvGrpSpPr/>
        <p:nvPr/>
      </p:nvGrpSpPr>
      <p:grpSpPr>
        <a:xfrm>
          <a:off x="0" y="0"/>
          <a:ext cx="0" cy="0"/>
          <a:chOff x="0" y="0"/>
          <a:chExt cx="0" cy="0"/>
        </a:xfrm>
      </p:grpSpPr>
      <p:sp>
        <p:nvSpPr>
          <p:cNvPr id="816" name="Rectangle"/>
          <p:cNvSpPr/>
          <p:nvPr/>
        </p:nvSpPr>
        <p:spPr>
          <a:xfrm>
            <a:off x="4569454" y="0"/>
            <a:ext cx="2286002" cy="5148072"/>
          </a:xfrm>
          <a:prstGeom prst="rect">
            <a:avLst/>
          </a:prstGeom>
          <a:solidFill>
            <a:srgbClr val="3D3D3D"/>
          </a:solidFill>
          <a:ln w="12700">
            <a:miter lim="400000"/>
          </a:ln>
        </p:spPr>
        <p:txBody>
          <a:bodyPr lIns="36000" tIns="36000" rIns="36000" bIns="36000"/>
          <a:lstStyle/>
          <a:p>
            <a:pPr>
              <a:lnSpc>
                <a:spcPct val="90000"/>
              </a:lnSpc>
              <a:defRPr sz="2800">
                <a:solidFill>
                  <a:srgbClr val="0043CE"/>
                </a:solidFill>
              </a:defRPr>
            </a:pPr>
            <a:endParaRPr/>
          </a:p>
        </p:txBody>
      </p:sp>
      <p:sp>
        <p:nvSpPr>
          <p:cNvPr id="817" name="Rectangle"/>
          <p:cNvSpPr/>
          <p:nvPr/>
        </p:nvSpPr>
        <p:spPr>
          <a:xfrm>
            <a:off x="6855452" y="0"/>
            <a:ext cx="2286002" cy="5148072"/>
          </a:xfrm>
          <a:prstGeom prst="rect">
            <a:avLst/>
          </a:prstGeom>
          <a:solidFill>
            <a:srgbClr val="565656"/>
          </a:solidFill>
          <a:ln w="12700">
            <a:miter lim="400000"/>
          </a:ln>
        </p:spPr>
        <p:txBody>
          <a:bodyPr lIns="36000" tIns="36000" rIns="36000" bIns="36000"/>
          <a:lstStyle/>
          <a:p>
            <a:pPr>
              <a:lnSpc>
                <a:spcPct val="90000"/>
              </a:lnSpc>
              <a:defRPr sz="2800">
                <a:solidFill>
                  <a:srgbClr val="565656"/>
                </a:solidFill>
              </a:defRPr>
            </a:pPr>
            <a:endParaRPr/>
          </a:p>
        </p:txBody>
      </p:sp>
      <p:sp>
        <p:nvSpPr>
          <p:cNvPr id="818" name="Body Level One…"/>
          <p:cNvSpPr txBox="1">
            <a:spLocks noGrp="1"/>
          </p:cNvSpPr>
          <p:nvPr>
            <p:ph type="body" sz="quarter" idx="1"/>
          </p:nvPr>
        </p:nvSpPr>
        <p:spPr>
          <a:xfrm>
            <a:off x="4791650" y="1243583"/>
            <a:ext cx="1840254" cy="3175680"/>
          </a:xfrm>
          <a:prstGeom prst="rect">
            <a:avLst/>
          </a:prstGeom>
        </p:spPr>
        <p:txBody>
          <a:bodyPr>
            <a:normAutofit/>
          </a:bodyPr>
          <a:lstStyle>
            <a:lvl1pPr>
              <a:lnSpc>
                <a:spcPct val="110000"/>
              </a:lnSpc>
              <a:defRPr sz="1400">
                <a:solidFill>
                  <a:schemeClr val="accent1"/>
                </a:solidFill>
              </a:defRPr>
            </a:lvl1pPr>
            <a:lvl2pPr marL="171450" indent="-173736">
              <a:lnSpc>
                <a:spcPct val="110000"/>
              </a:lnSpc>
              <a:defRPr sz="1400">
                <a:solidFill>
                  <a:schemeClr val="accent1"/>
                </a:solidFill>
              </a:defRPr>
            </a:lvl2pPr>
            <a:lvl3pPr marL="342903" indent="-173736">
              <a:lnSpc>
                <a:spcPct val="110000"/>
              </a:lnSpc>
              <a:defRPr sz="1400">
                <a:solidFill>
                  <a:schemeClr val="accent1"/>
                </a:solidFill>
              </a:defRPr>
            </a:lvl3pPr>
            <a:lvl4pPr marL="628656" indent="-173736">
              <a:lnSpc>
                <a:spcPct val="110000"/>
              </a:lnSpc>
              <a:defRPr sz="1400">
                <a:solidFill>
                  <a:schemeClr val="accent1"/>
                </a:solidFill>
              </a:defRPr>
            </a:lvl4pPr>
            <a:lvl5pPr marL="803284" indent="-173736">
              <a:lnSpc>
                <a:spcPct val="110000"/>
              </a:lnSpc>
              <a:defRPr sz="1400">
                <a:solidFill>
                  <a:schemeClr val="accent1"/>
                </a:solidFill>
              </a:defRPr>
            </a:lvl5pPr>
          </a:lstStyle>
          <a:p>
            <a:r>
              <a:t>Body Level One</a:t>
            </a:r>
          </a:p>
          <a:p>
            <a:pPr lvl="1"/>
            <a:r>
              <a:t>Body Level Two</a:t>
            </a:r>
          </a:p>
          <a:p>
            <a:pPr lvl="2"/>
            <a:r>
              <a:t>Body Level Three</a:t>
            </a:r>
          </a:p>
          <a:p>
            <a:pPr lvl="3"/>
            <a:r>
              <a:t>Body Level Four</a:t>
            </a:r>
          </a:p>
          <a:p>
            <a:pPr lvl="4"/>
            <a:r>
              <a:t>Body Level Five</a:t>
            </a:r>
          </a:p>
        </p:txBody>
      </p:sp>
      <p:sp>
        <p:nvSpPr>
          <p:cNvPr id="819" name="Double-click to edit"/>
          <p:cNvSpPr txBox="1">
            <a:spLocks noGrp="1"/>
          </p:cNvSpPr>
          <p:nvPr>
            <p:ph type="body" sz="quarter" idx="21"/>
          </p:nvPr>
        </p:nvSpPr>
        <p:spPr>
          <a:xfrm>
            <a:off x="7078327" y="1243583"/>
            <a:ext cx="1840254" cy="3177788"/>
          </a:xfrm>
          <a:prstGeom prst="rect">
            <a:avLst/>
          </a:prstGeom>
        </p:spPr>
        <p:txBody>
          <a:bodyPr>
            <a:normAutofit/>
          </a:bodyPr>
          <a:lstStyle/>
          <a:p>
            <a:pPr>
              <a:lnSpc>
                <a:spcPct val="110000"/>
              </a:lnSpc>
              <a:defRPr sz="1400">
                <a:solidFill>
                  <a:schemeClr val="accent1"/>
                </a:solidFill>
              </a:defRPr>
            </a:pPr>
            <a:endParaRPr/>
          </a:p>
        </p:txBody>
      </p:sp>
      <p:sp>
        <p:nvSpPr>
          <p:cNvPr id="820" name="Rectangle"/>
          <p:cNvSpPr/>
          <p:nvPr/>
        </p:nvSpPr>
        <p:spPr>
          <a:xfrm>
            <a:off x="-5403" y="5039"/>
            <a:ext cx="2286001" cy="5133422"/>
          </a:xfrm>
          <a:prstGeom prst="rect">
            <a:avLst/>
          </a:prstGeom>
          <a:solidFill>
            <a:srgbClr val="161616"/>
          </a:solidFill>
          <a:ln w="12700">
            <a:miter lim="400000"/>
          </a:ln>
        </p:spPr>
        <p:txBody>
          <a:bodyPr lIns="36000" tIns="36000" rIns="36000" bIns="36000"/>
          <a:lstStyle/>
          <a:p>
            <a:pPr>
              <a:lnSpc>
                <a:spcPct val="90000"/>
              </a:lnSpc>
              <a:defRPr sz="2800">
                <a:solidFill>
                  <a:srgbClr val="FFFFFF"/>
                </a:solidFill>
              </a:defRPr>
            </a:pPr>
            <a:endParaRPr/>
          </a:p>
        </p:txBody>
      </p:sp>
      <p:sp>
        <p:nvSpPr>
          <p:cNvPr id="821" name="Rectangle"/>
          <p:cNvSpPr/>
          <p:nvPr/>
        </p:nvSpPr>
        <p:spPr>
          <a:xfrm>
            <a:off x="2280460" y="0"/>
            <a:ext cx="2286002" cy="5148072"/>
          </a:xfrm>
          <a:prstGeom prst="rect">
            <a:avLst/>
          </a:prstGeom>
          <a:solidFill>
            <a:srgbClr val="282828"/>
          </a:solidFill>
          <a:ln w="12700">
            <a:miter lim="400000"/>
          </a:ln>
        </p:spPr>
        <p:txBody>
          <a:bodyPr lIns="36000" tIns="36000" rIns="36000" bIns="36000"/>
          <a:lstStyle/>
          <a:p>
            <a:pPr>
              <a:lnSpc>
                <a:spcPct val="90000"/>
              </a:lnSpc>
              <a:defRPr sz="2800">
                <a:solidFill>
                  <a:srgbClr val="FFFFFF"/>
                </a:solidFill>
              </a:defRPr>
            </a:pPr>
            <a:endParaRPr/>
          </a:p>
        </p:txBody>
      </p:sp>
      <p:sp>
        <p:nvSpPr>
          <p:cNvPr id="822" name="Double-click to edit"/>
          <p:cNvSpPr txBox="1">
            <a:spLocks noGrp="1"/>
          </p:cNvSpPr>
          <p:nvPr>
            <p:ph type="body" sz="quarter" idx="22"/>
          </p:nvPr>
        </p:nvSpPr>
        <p:spPr>
          <a:xfrm>
            <a:off x="217471" y="1243583"/>
            <a:ext cx="1840253" cy="3177787"/>
          </a:xfrm>
          <a:prstGeom prst="rect">
            <a:avLst/>
          </a:prstGeom>
        </p:spPr>
        <p:txBody>
          <a:bodyPr>
            <a:normAutofit/>
          </a:bodyPr>
          <a:lstStyle/>
          <a:p>
            <a:pPr>
              <a:lnSpc>
                <a:spcPct val="110000"/>
              </a:lnSpc>
              <a:defRPr sz="1400">
                <a:solidFill>
                  <a:schemeClr val="accent1"/>
                </a:solidFill>
              </a:defRPr>
            </a:pPr>
            <a:endParaRPr/>
          </a:p>
        </p:txBody>
      </p:sp>
      <p:sp>
        <p:nvSpPr>
          <p:cNvPr id="823" name="Double-click to edit"/>
          <p:cNvSpPr txBox="1">
            <a:spLocks noGrp="1"/>
          </p:cNvSpPr>
          <p:nvPr>
            <p:ph type="body" sz="quarter" idx="23"/>
          </p:nvPr>
        </p:nvSpPr>
        <p:spPr>
          <a:xfrm>
            <a:off x="2503334" y="1243583"/>
            <a:ext cx="1840254" cy="3177788"/>
          </a:xfrm>
          <a:prstGeom prst="rect">
            <a:avLst/>
          </a:prstGeom>
        </p:spPr>
        <p:txBody>
          <a:bodyPr>
            <a:normAutofit/>
          </a:bodyPr>
          <a:lstStyle/>
          <a:p>
            <a:pPr>
              <a:lnSpc>
                <a:spcPct val="110000"/>
              </a:lnSpc>
              <a:defRPr sz="1400">
                <a:solidFill>
                  <a:schemeClr val="accent1"/>
                </a:solidFill>
              </a:defRPr>
            </a:pPr>
            <a:endParaRPr/>
          </a:p>
        </p:txBody>
      </p:sp>
      <p:pic>
        <p:nvPicPr>
          <p:cNvPr id="824" name="Image" descr="Image"/>
          <p:cNvPicPr>
            <a:picLocks noChangeAspect="1"/>
          </p:cNvPicPr>
          <p:nvPr/>
        </p:nvPicPr>
        <p:blipFill>
          <a:blip r:embed="rId2"/>
          <a:stretch>
            <a:fillRect/>
          </a:stretch>
        </p:blipFill>
        <p:spPr>
          <a:xfrm>
            <a:off x="7796201" y="237945"/>
            <a:ext cx="1115570" cy="158661"/>
          </a:xfrm>
          <a:prstGeom prst="rect">
            <a:avLst/>
          </a:prstGeom>
          <a:ln w="12700">
            <a:miter lim="400000"/>
          </a:ln>
        </p:spPr>
      </p:pic>
      <p:sp>
        <p:nvSpPr>
          <p:cNvPr id="825" name="Footer Placeholder"/>
          <p:cNvSpPr txBox="1"/>
          <p:nvPr/>
        </p:nvSpPr>
        <p:spPr>
          <a:xfrm>
            <a:off x="228666" y="4807742"/>
            <a:ext cx="4114735" cy="127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spAutoFit/>
          </a:bodyPr>
          <a:lstStyle>
            <a:lvl1pPr defTabSz="685990">
              <a:lnSpc>
                <a:spcPct val="100000"/>
              </a:lnSpc>
              <a:defRPr sz="600">
                <a:solidFill>
                  <a:srgbClr val="E0E0E0"/>
                </a:solidFill>
              </a:defRPr>
            </a:lvl1pPr>
          </a:lstStyle>
          <a:p>
            <a:r>
              <a:t>IBM Quantum / © 2021 IBM Corporation</a:t>
            </a:r>
          </a:p>
        </p:txBody>
      </p:sp>
      <p:sp>
        <p:nvSpPr>
          <p:cNvPr id="826" name="Slide Number"/>
          <p:cNvSpPr txBox="1">
            <a:spLocks noGrp="1"/>
          </p:cNvSpPr>
          <p:nvPr>
            <p:ph type="sldNum" sz="quarter" idx="2"/>
          </p:nvPr>
        </p:nvSpPr>
        <p:spPr>
          <a:xfrm>
            <a:off x="8788332" y="4807743"/>
            <a:ext cx="127001" cy="127001"/>
          </a:xfrm>
          <a:prstGeom prst="rect">
            <a:avLst/>
          </a:prstGeom>
        </p:spPr>
        <p:txBody>
          <a:bodyPr/>
          <a:lstStyle>
            <a:lvl1pPr algn="r">
              <a:defRPr sz="600" i="0"/>
            </a:lvl1pPr>
          </a:lstStyle>
          <a:p>
            <a:fld id="{86CB4B4D-7CA3-9044-876B-883B54F8677D}" type="slidenum">
              <a:t>‹#›</a:t>
            </a:fld>
            <a:endParaRPr/>
          </a:p>
        </p:txBody>
      </p:sp>
    </p:spTree>
  </p:cSld>
  <p:clrMapOvr>
    <a:masterClrMapping/>
  </p:clrMapOvr>
  <p:transition spd="med"/>
</p:sldLayout>
</file>

<file path=ppt/slideLayouts/slideLayout61.xml><?xml version="1.0" encoding="utf-8"?>
<p:sldLayout xmlns:a="http://schemas.openxmlformats.org/drawingml/2006/main" xmlns:r="http://schemas.openxmlformats.org/officeDocument/2006/relationships" xmlns:p="http://schemas.openxmlformats.org/presentationml/2006/main" type="tx">
  <p:cSld name="4 blocks tall">
    <p:spTree>
      <p:nvGrpSpPr>
        <p:cNvPr id="1" name=""/>
        <p:cNvGrpSpPr/>
        <p:nvPr/>
      </p:nvGrpSpPr>
      <p:grpSpPr>
        <a:xfrm>
          <a:off x="0" y="0"/>
          <a:ext cx="0" cy="0"/>
          <a:chOff x="0" y="0"/>
          <a:chExt cx="0" cy="0"/>
        </a:xfrm>
      </p:grpSpPr>
      <p:sp>
        <p:nvSpPr>
          <p:cNvPr id="833" name="Rectangle"/>
          <p:cNvSpPr/>
          <p:nvPr/>
        </p:nvSpPr>
        <p:spPr>
          <a:xfrm>
            <a:off x="4569454" y="0"/>
            <a:ext cx="2286002" cy="5148072"/>
          </a:xfrm>
          <a:prstGeom prst="rect">
            <a:avLst/>
          </a:prstGeom>
          <a:solidFill>
            <a:srgbClr val="0062FF"/>
          </a:solidFill>
          <a:ln w="12700">
            <a:miter lim="400000"/>
          </a:ln>
        </p:spPr>
        <p:txBody>
          <a:bodyPr lIns="36000" tIns="36000" rIns="36000" bIns="36000"/>
          <a:lstStyle/>
          <a:p>
            <a:pPr>
              <a:lnSpc>
                <a:spcPct val="90000"/>
              </a:lnSpc>
              <a:defRPr sz="2800">
                <a:solidFill>
                  <a:srgbClr val="FFFFFF"/>
                </a:solidFill>
              </a:defRPr>
            </a:pPr>
            <a:endParaRPr/>
          </a:p>
        </p:txBody>
      </p:sp>
      <p:sp>
        <p:nvSpPr>
          <p:cNvPr id="834" name="Rectangle"/>
          <p:cNvSpPr/>
          <p:nvPr/>
        </p:nvSpPr>
        <p:spPr>
          <a:xfrm>
            <a:off x="6855452" y="0"/>
            <a:ext cx="2286002" cy="5148072"/>
          </a:xfrm>
          <a:prstGeom prst="rect">
            <a:avLst/>
          </a:prstGeom>
          <a:solidFill>
            <a:srgbClr val="282828"/>
          </a:solidFill>
          <a:ln w="12700">
            <a:miter lim="400000"/>
          </a:ln>
        </p:spPr>
        <p:txBody>
          <a:bodyPr lIns="36000" tIns="36000" rIns="36000" bIns="36000"/>
          <a:lstStyle/>
          <a:p>
            <a:pPr>
              <a:lnSpc>
                <a:spcPct val="90000"/>
              </a:lnSpc>
              <a:defRPr sz="2800">
                <a:solidFill>
                  <a:srgbClr val="FFFFFF"/>
                </a:solidFill>
              </a:defRPr>
            </a:pPr>
            <a:endParaRPr/>
          </a:p>
        </p:txBody>
      </p:sp>
      <p:sp>
        <p:nvSpPr>
          <p:cNvPr id="835" name="Rectangle"/>
          <p:cNvSpPr/>
          <p:nvPr/>
        </p:nvSpPr>
        <p:spPr>
          <a:xfrm>
            <a:off x="-5539" y="4827"/>
            <a:ext cx="2286001" cy="5133846"/>
          </a:xfrm>
          <a:prstGeom prst="rect">
            <a:avLst/>
          </a:prstGeom>
          <a:solidFill>
            <a:srgbClr val="FFFFFF"/>
          </a:solidFill>
          <a:ln w="12700">
            <a:miter lim="400000"/>
          </a:ln>
        </p:spPr>
        <p:txBody>
          <a:bodyPr lIns="36000" tIns="36000" rIns="36000" bIns="36000"/>
          <a:lstStyle/>
          <a:p>
            <a:pPr>
              <a:lnSpc>
                <a:spcPct val="90000"/>
              </a:lnSpc>
              <a:defRPr sz="2800">
                <a:solidFill>
                  <a:srgbClr val="FFFFFF"/>
                </a:solidFill>
              </a:defRPr>
            </a:pPr>
            <a:endParaRPr/>
          </a:p>
        </p:txBody>
      </p:sp>
      <p:sp>
        <p:nvSpPr>
          <p:cNvPr id="836" name="Rectangle"/>
          <p:cNvSpPr/>
          <p:nvPr/>
        </p:nvSpPr>
        <p:spPr>
          <a:xfrm>
            <a:off x="2280460" y="0"/>
            <a:ext cx="2286002" cy="5148072"/>
          </a:xfrm>
          <a:prstGeom prst="rect">
            <a:avLst/>
          </a:prstGeom>
          <a:solidFill>
            <a:schemeClr val="accent2"/>
          </a:solidFill>
          <a:ln w="12700">
            <a:miter lim="400000"/>
          </a:ln>
        </p:spPr>
        <p:txBody>
          <a:bodyPr lIns="36000" tIns="36000" rIns="36000" bIns="36000"/>
          <a:lstStyle/>
          <a:p>
            <a:pPr>
              <a:lnSpc>
                <a:spcPct val="90000"/>
              </a:lnSpc>
              <a:defRPr sz="2800">
                <a:solidFill>
                  <a:srgbClr val="FFFFFF"/>
                </a:solidFill>
              </a:defRPr>
            </a:pPr>
            <a:endParaRPr/>
          </a:p>
        </p:txBody>
      </p:sp>
      <p:sp>
        <p:nvSpPr>
          <p:cNvPr id="837" name="Body Level One…"/>
          <p:cNvSpPr txBox="1">
            <a:spLocks noGrp="1"/>
          </p:cNvSpPr>
          <p:nvPr>
            <p:ph type="body" sz="quarter" idx="1"/>
          </p:nvPr>
        </p:nvSpPr>
        <p:spPr>
          <a:xfrm>
            <a:off x="4791650" y="192023"/>
            <a:ext cx="1840254" cy="3175680"/>
          </a:xfrm>
          <a:prstGeom prst="rect">
            <a:avLst/>
          </a:prstGeom>
        </p:spPr>
        <p:txBody>
          <a:bodyPr>
            <a:normAutofit/>
          </a:bodyPr>
          <a:lstStyle>
            <a:lvl1pPr>
              <a:lnSpc>
                <a:spcPct val="110000"/>
              </a:lnSpc>
              <a:defRPr sz="1400">
                <a:solidFill>
                  <a:srgbClr val="262626"/>
                </a:solidFill>
              </a:defRPr>
            </a:lvl1pPr>
            <a:lvl2pPr marL="171450" indent="-173736">
              <a:lnSpc>
                <a:spcPct val="110000"/>
              </a:lnSpc>
              <a:defRPr sz="1400">
                <a:solidFill>
                  <a:srgbClr val="262626"/>
                </a:solidFill>
              </a:defRPr>
            </a:lvl2pPr>
            <a:lvl3pPr marL="342903" indent="-173736">
              <a:lnSpc>
                <a:spcPct val="110000"/>
              </a:lnSpc>
              <a:defRPr sz="1400">
                <a:solidFill>
                  <a:srgbClr val="262626"/>
                </a:solidFill>
              </a:defRPr>
            </a:lvl3pPr>
            <a:lvl4pPr marL="628656" indent="-173736">
              <a:lnSpc>
                <a:spcPct val="110000"/>
              </a:lnSpc>
              <a:defRPr sz="1400">
                <a:solidFill>
                  <a:srgbClr val="262626"/>
                </a:solidFill>
              </a:defRPr>
            </a:lvl4pPr>
            <a:lvl5pPr marL="803284" indent="-173736">
              <a:lnSpc>
                <a:spcPct val="110000"/>
              </a:lnSpc>
              <a:defRPr sz="1400">
                <a:solidFill>
                  <a:srgbClr val="262626"/>
                </a:solidFill>
              </a:defRPr>
            </a:lvl5pPr>
          </a:lstStyle>
          <a:p>
            <a:r>
              <a:t>Body Level One</a:t>
            </a:r>
          </a:p>
          <a:p>
            <a:pPr lvl="1"/>
            <a:r>
              <a:t>Body Level Two</a:t>
            </a:r>
          </a:p>
          <a:p>
            <a:pPr lvl="2"/>
            <a:r>
              <a:t>Body Level Three</a:t>
            </a:r>
          </a:p>
          <a:p>
            <a:pPr lvl="3"/>
            <a:r>
              <a:t>Body Level Four</a:t>
            </a:r>
          </a:p>
          <a:p>
            <a:pPr lvl="4"/>
            <a:r>
              <a:t>Body Level Five</a:t>
            </a:r>
          </a:p>
        </p:txBody>
      </p:sp>
      <p:sp>
        <p:nvSpPr>
          <p:cNvPr id="838" name="Double-click to edit"/>
          <p:cNvSpPr txBox="1">
            <a:spLocks noGrp="1"/>
          </p:cNvSpPr>
          <p:nvPr>
            <p:ph type="body" sz="quarter" idx="21"/>
          </p:nvPr>
        </p:nvSpPr>
        <p:spPr>
          <a:xfrm>
            <a:off x="7078327" y="192022"/>
            <a:ext cx="1840254" cy="3177789"/>
          </a:xfrm>
          <a:prstGeom prst="rect">
            <a:avLst/>
          </a:prstGeom>
        </p:spPr>
        <p:txBody>
          <a:bodyPr>
            <a:normAutofit/>
          </a:bodyPr>
          <a:lstStyle/>
          <a:p>
            <a:pPr>
              <a:lnSpc>
                <a:spcPct val="110000"/>
              </a:lnSpc>
              <a:defRPr sz="1400">
                <a:solidFill>
                  <a:schemeClr val="accent1"/>
                </a:solidFill>
              </a:defRPr>
            </a:pPr>
            <a:endParaRPr/>
          </a:p>
        </p:txBody>
      </p:sp>
      <p:sp>
        <p:nvSpPr>
          <p:cNvPr id="839" name="Double-click to edit"/>
          <p:cNvSpPr txBox="1">
            <a:spLocks noGrp="1"/>
          </p:cNvSpPr>
          <p:nvPr>
            <p:ph type="body" sz="quarter" idx="22"/>
          </p:nvPr>
        </p:nvSpPr>
        <p:spPr>
          <a:xfrm>
            <a:off x="217471" y="192022"/>
            <a:ext cx="1840253" cy="3177788"/>
          </a:xfrm>
          <a:prstGeom prst="rect">
            <a:avLst/>
          </a:prstGeom>
        </p:spPr>
        <p:txBody>
          <a:bodyPr>
            <a:normAutofit/>
          </a:bodyPr>
          <a:lstStyle/>
          <a:p>
            <a:pPr>
              <a:lnSpc>
                <a:spcPct val="110000"/>
              </a:lnSpc>
              <a:defRPr sz="1400">
                <a:solidFill>
                  <a:srgbClr val="262626"/>
                </a:solidFill>
              </a:defRPr>
            </a:pPr>
            <a:endParaRPr/>
          </a:p>
        </p:txBody>
      </p:sp>
      <p:sp>
        <p:nvSpPr>
          <p:cNvPr id="840" name="Double-click to edit"/>
          <p:cNvSpPr txBox="1">
            <a:spLocks noGrp="1"/>
          </p:cNvSpPr>
          <p:nvPr>
            <p:ph type="body" sz="quarter" idx="23"/>
          </p:nvPr>
        </p:nvSpPr>
        <p:spPr>
          <a:xfrm>
            <a:off x="2503334" y="192022"/>
            <a:ext cx="1840254" cy="3177789"/>
          </a:xfrm>
          <a:prstGeom prst="rect">
            <a:avLst/>
          </a:prstGeom>
        </p:spPr>
        <p:txBody>
          <a:bodyPr>
            <a:normAutofit/>
          </a:bodyPr>
          <a:lstStyle/>
          <a:p>
            <a:pPr>
              <a:lnSpc>
                <a:spcPct val="110000"/>
              </a:lnSpc>
              <a:defRPr sz="1400">
                <a:solidFill>
                  <a:srgbClr val="262626"/>
                </a:solidFill>
              </a:defRPr>
            </a:pPr>
            <a:endParaRPr/>
          </a:p>
        </p:txBody>
      </p:sp>
      <p:sp>
        <p:nvSpPr>
          <p:cNvPr id="841" name="Footer Placeholder"/>
          <p:cNvSpPr txBox="1"/>
          <p:nvPr/>
        </p:nvSpPr>
        <p:spPr>
          <a:xfrm>
            <a:off x="228666" y="4807742"/>
            <a:ext cx="4114735" cy="127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spAutoFit/>
          </a:bodyPr>
          <a:lstStyle>
            <a:lvl1pPr defTabSz="685990">
              <a:lnSpc>
                <a:spcPct val="100000"/>
              </a:lnSpc>
              <a:defRPr sz="600">
                <a:solidFill>
                  <a:srgbClr val="282828"/>
                </a:solidFill>
              </a:defRPr>
            </a:lvl1pPr>
          </a:lstStyle>
          <a:p>
            <a:r>
              <a:t>IBM Quantum / © 2021 IBM Corporation</a:t>
            </a:r>
          </a:p>
        </p:txBody>
      </p:sp>
      <p:sp>
        <p:nvSpPr>
          <p:cNvPr id="842" name="Slide Number"/>
          <p:cNvSpPr txBox="1">
            <a:spLocks noGrp="1"/>
          </p:cNvSpPr>
          <p:nvPr>
            <p:ph type="sldNum" sz="quarter" idx="2"/>
          </p:nvPr>
        </p:nvSpPr>
        <p:spPr>
          <a:xfrm>
            <a:off x="8788332" y="4807743"/>
            <a:ext cx="127001" cy="127001"/>
          </a:xfrm>
          <a:prstGeom prst="rect">
            <a:avLst/>
          </a:prstGeom>
        </p:spPr>
        <p:txBody>
          <a:bodyPr/>
          <a:lstStyle>
            <a:lvl1pPr algn="r">
              <a:defRPr sz="600" i="0"/>
            </a:lvl1pPr>
          </a:lstStyle>
          <a:p>
            <a:fld id="{86CB4B4D-7CA3-9044-876B-883B54F8677D}" type="slidenum">
              <a:t>‹#›</a:t>
            </a:fld>
            <a:endParaRPr/>
          </a:p>
        </p:txBody>
      </p:sp>
    </p:spTree>
  </p:cSld>
  <p:clrMapOvr>
    <a:masterClrMapping/>
  </p:clrMapOvr>
  <p:transition spd="med"/>
</p:sldLayout>
</file>

<file path=ppt/slideLayouts/slideLayout62.xml><?xml version="1.0" encoding="utf-8"?>
<p:sldLayout xmlns:a="http://schemas.openxmlformats.org/drawingml/2006/main" xmlns:r="http://schemas.openxmlformats.org/officeDocument/2006/relationships" xmlns:p="http://schemas.openxmlformats.org/presentationml/2006/main" type="tx">
  <p:cSld name="4 blocks tall gray">
    <p:bg>
      <p:bgPr>
        <a:solidFill>
          <a:srgbClr val="FFFFFF"/>
        </a:solidFill>
        <a:effectLst/>
      </p:bgPr>
    </p:bg>
    <p:spTree>
      <p:nvGrpSpPr>
        <p:cNvPr id="1" name=""/>
        <p:cNvGrpSpPr/>
        <p:nvPr/>
      </p:nvGrpSpPr>
      <p:grpSpPr>
        <a:xfrm>
          <a:off x="0" y="0"/>
          <a:ext cx="0" cy="0"/>
          <a:chOff x="0" y="0"/>
          <a:chExt cx="0" cy="0"/>
        </a:xfrm>
      </p:grpSpPr>
      <p:sp>
        <p:nvSpPr>
          <p:cNvPr id="849" name="Rectangle"/>
          <p:cNvSpPr/>
          <p:nvPr/>
        </p:nvSpPr>
        <p:spPr>
          <a:xfrm>
            <a:off x="4569454" y="0"/>
            <a:ext cx="2286002" cy="5148072"/>
          </a:xfrm>
          <a:prstGeom prst="rect">
            <a:avLst/>
          </a:prstGeom>
          <a:solidFill>
            <a:srgbClr val="DCDCDC"/>
          </a:solidFill>
          <a:ln w="12700">
            <a:miter lim="400000"/>
          </a:ln>
        </p:spPr>
        <p:txBody>
          <a:bodyPr lIns="36000" tIns="36000" rIns="36000" bIns="36000"/>
          <a:lstStyle/>
          <a:p>
            <a:pPr>
              <a:lnSpc>
                <a:spcPct val="90000"/>
              </a:lnSpc>
              <a:defRPr sz="2800">
                <a:solidFill>
                  <a:srgbClr val="DCDCDC"/>
                </a:solidFill>
              </a:defRPr>
            </a:pPr>
            <a:endParaRPr/>
          </a:p>
        </p:txBody>
      </p:sp>
      <p:sp>
        <p:nvSpPr>
          <p:cNvPr id="850" name="Rectangle"/>
          <p:cNvSpPr/>
          <p:nvPr/>
        </p:nvSpPr>
        <p:spPr>
          <a:xfrm>
            <a:off x="6854990" y="-2286"/>
            <a:ext cx="2286002" cy="5148072"/>
          </a:xfrm>
          <a:prstGeom prst="rect">
            <a:avLst/>
          </a:prstGeom>
          <a:solidFill>
            <a:srgbClr val="BEBEBE"/>
          </a:solidFill>
          <a:ln w="12700">
            <a:miter lim="400000"/>
          </a:ln>
        </p:spPr>
        <p:txBody>
          <a:bodyPr lIns="36000" tIns="36000" rIns="36000" bIns="36000"/>
          <a:lstStyle/>
          <a:p>
            <a:pPr>
              <a:lnSpc>
                <a:spcPct val="90000"/>
              </a:lnSpc>
              <a:defRPr sz="2800">
                <a:solidFill>
                  <a:srgbClr val="BEBEBE"/>
                </a:solidFill>
              </a:defRPr>
            </a:pPr>
            <a:endParaRPr/>
          </a:p>
        </p:txBody>
      </p:sp>
      <p:sp>
        <p:nvSpPr>
          <p:cNvPr id="851" name="Body Level One…"/>
          <p:cNvSpPr txBox="1">
            <a:spLocks noGrp="1"/>
          </p:cNvSpPr>
          <p:nvPr>
            <p:ph type="body" sz="quarter" idx="1"/>
          </p:nvPr>
        </p:nvSpPr>
        <p:spPr>
          <a:xfrm>
            <a:off x="4792328" y="1243583"/>
            <a:ext cx="1840254" cy="3244555"/>
          </a:xfrm>
          <a:prstGeom prst="rect">
            <a:avLst/>
          </a:prstGeom>
        </p:spPr>
        <p:txBody>
          <a:bodyPr>
            <a:normAutofit/>
          </a:bodyPr>
          <a:lstStyle>
            <a:lvl1pPr>
              <a:lnSpc>
                <a:spcPct val="110000"/>
              </a:lnSpc>
              <a:defRPr sz="1400">
                <a:solidFill>
                  <a:srgbClr val="262626"/>
                </a:solidFill>
              </a:defRPr>
            </a:lvl1pPr>
            <a:lvl2pPr marL="171450" indent="-173736">
              <a:lnSpc>
                <a:spcPct val="110000"/>
              </a:lnSpc>
              <a:defRPr sz="1400">
                <a:solidFill>
                  <a:srgbClr val="262626"/>
                </a:solidFill>
              </a:defRPr>
            </a:lvl2pPr>
            <a:lvl3pPr marL="342903" indent="-173736">
              <a:lnSpc>
                <a:spcPct val="110000"/>
              </a:lnSpc>
              <a:defRPr sz="1400">
                <a:solidFill>
                  <a:srgbClr val="262626"/>
                </a:solidFill>
              </a:defRPr>
            </a:lvl3pPr>
            <a:lvl4pPr marL="628656" indent="-173736">
              <a:lnSpc>
                <a:spcPct val="110000"/>
              </a:lnSpc>
              <a:defRPr sz="1400">
                <a:solidFill>
                  <a:srgbClr val="262626"/>
                </a:solidFill>
              </a:defRPr>
            </a:lvl4pPr>
            <a:lvl5pPr marL="803284" indent="-173736">
              <a:lnSpc>
                <a:spcPct val="110000"/>
              </a:lnSpc>
              <a:defRPr sz="1400">
                <a:solidFill>
                  <a:srgbClr val="262626"/>
                </a:solidFill>
              </a:defRPr>
            </a:lvl5pPr>
          </a:lstStyle>
          <a:p>
            <a:r>
              <a:t>Body Level One</a:t>
            </a:r>
          </a:p>
          <a:p>
            <a:pPr lvl="1"/>
            <a:r>
              <a:t>Body Level Two</a:t>
            </a:r>
          </a:p>
          <a:p>
            <a:pPr lvl="2"/>
            <a:r>
              <a:t>Body Level Three</a:t>
            </a:r>
          </a:p>
          <a:p>
            <a:pPr lvl="3"/>
            <a:r>
              <a:t>Body Level Four</a:t>
            </a:r>
          </a:p>
          <a:p>
            <a:pPr lvl="4"/>
            <a:r>
              <a:t>Body Level Five</a:t>
            </a:r>
          </a:p>
        </p:txBody>
      </p:sp>
      <p:sp>
        <p:nvSpPr>
          <p:cNvPr id="852" name="Double-click to edit"/>
          <p:cNvSpPr txBox="1">
            <a:spLocks noGrp="1"/>
          </p:cNvSpPr>
          <p:nvPr>
            <p:ph type="body" sz="quarter" idx="21"/>
          </p:nvPr>
        </p:nvSpPr>
        <p:spPr>
          <a:xfrm>
            <a:off x="7078327" y="1243583"/>
            <a:ext cx="1840254" cy="3244555"/>
          </a:xfrm>
          <a:prstGeom prst="rect">
            <a:avLst/>
          </a:prstGeom>
        </p:spPr>
        <p:txBody>
          <a:bodyPr>
            <a:normAutofit/>
          </a:bodyPr>
          <a:lstStyle/>
          <a:p>
            <a:pPr>
              <a:lnSpc>
                <a:spcPct val="110000"/>
              </a:lnSpc>
              <a:defRPr sz="1400">
                <a:solidFill>
                  <a:srgbClr val="262626"/>
                </a:solidFill>
              </a:defRPr>
            </a:pPr>
            <a:endParaRPr/>
          </a:p>
        </p:txBody>
      </p:sp>
      <p:sp>
        <p:nvSpPr>
          <p:cNvPr id="853" name="Rectangle"/>
          <p:cNvSpPr/>
          <p:nvPr/>
        </p:nvSpPr>
        <p:spPr>
          <a:xfrm>
            <a:off x="-5539" y="4827"/>
            <a:ext cx="2286001" cy="5133846"/>
          </a:xfrm>
          <a:prstGeom prst="rect">
            <a:avLst/>
          </a:prstGeom>
          <a:solidFill>
            <a:srgbClr val="FFFFFF"/>
          </a:solidFill>
          <a:ln w="12700">
            <a:miter lim="400000"/>
          </a:ln>
        </p:spPr>
        <p:txBody>
          <a:bodyPr lIns="36000" tIns="36000" rIns="36000" bIns="36000"/>
          <a:lstStyle/>
          <a:p>
            <a:pPr>
              <a:lnSpc>
                <a:spcPct val="90000"/>
              </a:lnSpc>
              <a:defRPr sz="2800">
                <a:solidFill>
                  <a:srgbClr val="FFFFFF"/>
                </a:solidFill>
              </a:defRPr>
            </a:pPr>
            <a:endParaRPr/>
          </a:p>
        </p:txBody>
      </p:sp>
      <p:sp>
        <p:nvSpPr>
          <p:cNvPr id="854" name="Rectangle"/>
          <p:cNvSpPr/>
          <p:nvPr/>
        </p:nvSpPr>
        <p:spPr>
          <a:xfrm>
            <a:off x="2280460" y="0"/>
            <a:ext cx="2286002" cy="5148072"/>
          </a:xfrm>
          <a:prstGeom prst="rect">
            <a:avLst/>
          </a:prstGeom>
          <a:solidFill>
            <a:schemeClr val="accent1"/>
          </a:solidFill>
          <a:ln w="12700">
            <a:miter lim="400000"/>
          </a:ln>
        </p:spPr>
        <p:txBody>
          <a:bodyPr lIns="36000" tIns="36000" rIns="36000" bIns="36000"/>
          <a:lstStyle/>
          <a:p>
            <a:pPr>
              <a:lnSpc>
                <a:spcPct val="90000"/>
              </a:lnSpc>
              <a:defRPr sz="2800">
                <a:solidFill>
                  <a:schemeClr val="accent1"/>
                </a:solidFill>
              </a:defRPr>
            </a:pPr>
            <a:endParaRPr/>
          </a:p>
        </p:txBody>
      </p:sp>
      <p:sp>
        <p:nvSpPr>
          <p:cNvPr id="855" name="Double-click to edit"/>
          <p:cNvSpPr txBox="1">
            <a:spLocks noGrp="1"/>
          </p:cNvSpPr>
          <p:nvPr>
            <p:ph type="body" sz="quarter" idx="22"/>
          </p:nvPr>
        </p:nvSpPr>
        <p:spPr>
          <a:xfrm>
            <a:off x="217334" y="1243583"/>
            <a:ext cx="1840254" cy="3244555"/>
          </a:xfrm>
          <a:prstGeom prst="rect">
            <a:avLst/>
          </a:prstGeom>
        </p:spPr>
        <p:txBody>
          <a:bodyPr>
            <a:normAutofit/>
          </a:bodyPr>
          <a:lstStyle/>
          <a:p>
            <a:pPr>
              <a:lnSpc>
                <a:spcPct val="110000"/>
              </a:lnSpc>
              <a:defRPr sz="1400">
                <a:solidFill>
                  <a:srgbClr val="262626"/>
                </a:solidFill>
              </a:defRPr>
            </a:pPr>
            <a:endParaRPr/>
          </a:p>
        </p:txBody>
      </p:sp>
      <p:sp>
        <p:nvSpPr>
          <p:cNvPr id="856" name="Double-click to edit"/>
          <p:cNvSpPr txBox="1">
            <a:spLocks noGrp="1"/>
          </p:cNvSpPr>
          <p:nvPr>
            <p:ph type="body" sz="quarter" idx="23"/>
          </p:nvPr>
        </p:nvSpPr>
        <p:spPr>
          <a:xfrm>
            <a:off x="2503334" y="1243583"/>
            <a:ext cx="1840254" cy="3244555"/>
          </a:xfrm>
          <a:prstGeom prst="rect">
            <a:avLst/>
          </a:prstGeom>
        </p:spPr>
        <p:txBody>
          <a:bodyPr>
            <a:normAutofit/>
          </a:bodyPr>
          <a:lstStyle/>
          <a:p>
            <a:pPr>
              <a:lnSpc>
                <a:spcPct val="110000"/>
              </a:lnSpc>
              <a:defRPr sz="1400">
                <a:solidFill>
                  <a:srgbClr val="262626"/>
                </a:solidFill>
              </a:defRPr>
            </a:pPr>
            <a:endParaRPr/>
          </a:p>
        </p:txBody>
      </p:sp>
      <p:sp>
        <p:nvSpPr>
          <p:cNvPr id="857" name="Image"/>
          <p:cNvSpPr>
            <a:spLocks noGrp="1"/>
          </p:cNvSpPr>
          <p:nvPr>
            <p:ph type="pic" sz="quarter" idx="24"/>
          </p:nvPr>
        </p:nvSpPr>
        <p:spPr>
          <a:xfrm>
            <a:off x="7799830" y="237742"/>
            <a:ext cx="1115570" cy="158661"/>
          </a:xfrm>
          <a:prstGeom prst="rect">
            <a:avLst/>
          </a:prstGeom>
        </p:spPr>
        <p:txBody>
          <a:bodyPr lIns="91439" tIns="45719" rIns="91439" bIns="45719"/>
          <a:lstStyle/>
          <a:p>
            <a:endParaRPr/>
          </a:p>
        </p:txBody>
      </p:sp>
      <p:sp>
        <p:nvSpPr>
          <p:cNvPr id="858" name="Footer Placeholder"/>
          <p:cNvSpPr txBox="1"/>
          <p:nvPr/>
        </p:nvSpPr>
        <p:spPr>
          <a:xfrm>
            <a:off x="228666" y="4807742"/>
            <a:ext cx="4114735" cy="127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spAutoFit/>
          </a:bodyPr>
          <a:lstStyle>
            <a:lvl1pPr defTabSz="685990">
              <a:lnSpc>
                <a:spcPct val="100000"/>
              </a:lnSpc>
              <a:defRPr sz="600">
                <a:solidFill>
                  <a:srgbClr val="282828"/>
                </a:solidFill>
              </a:defRPr>
            </a:lvl1pPr>
          </a:lstStyle>
          <a:p>
            <a:r>
              <a:t>IBM Quantum / © 2021 IBM Corporation</a:t>
            </a:r>
          </a:p>
        </p:txBody>
      </p:sp>
      <p:sp>
        <p:nvSpPr>
          <p:cNvPr id="859" name="Slide Number"/>
          <p:cNvSpPr txBox="1">
            <a:spLocks noGrp="1"/>
          </p:cNvSpPr>
          <p:nvPr>
            <p:ph type="sldNum" sz="quarter" idx="2"/>
          </p:nvPr>
        </p:nvSpPr>
        <p:spPr>
          <a:xfrm>
            <a:off x="8788332" y="4807743"/>
            <a:ext cx="127001" cy="127001"/>
          </a:xfrm>
          <a:prstGeom prst="rect">
            <a:avLst/>
          </a:prstGeom>
        </p:spPr>
        <p:txBody>
          <a:bodyPr/>
          <a:lstStyle>
            <a:lvl1pPr algn="r">
              <a:defRPr sz="600" i="0">
                <a:solidFill>
                  <a:srgbClr val="262626"/>
                </a:solidFill>
              </a:defRPr>
            </a:lvl1pPr>
          </a:lstStyle>
          <a:p>
            <a:fld id="{86CB4B4D-7CA3-9044-876B-883B54F8677D}" type="slidenum">
              <a:t>‹#›</a:t>
            </a:fld>
            <a:endParaRPr/>
          </a:p>
        </p:txBody>
      </p:sp>
    </p:spTree>
  </p:cSld>
  <p:clrMapOvr>
    <a:masterClrMapping/>
  </p:clrMapOvr>
  <p:transition spd="med"/>
</p:sldLayout>
</file>

<file path=ppt/slideLayouts/slideLayout63.xml><?xml version="1.0" encoding="utf-8"?>
<p:sldLayout xmlns:a="http://schemas.openxmlformats.org/drawingml/2006/main" xmlns:r="http://schemas.openxmlformats.org/officeDocument/2006/relationships" xmlns:p="http://schemas.openxmlformats.org/presentationml/2006/main" type="tx">
  <p:cSld name="thank you">
    <p:spTree>
      <p:nvGrpSpPr>
        <p:cNvPr id="1" name=""/>
        <p:cNvGrpSpPr/>
        <p:nvPr/>
      </p:nvGrpSpPr>
      <p:grpSpPr>
        <a:xfrm>
          <a:off x="0" y="0"/>
          <a:ext cx="0" cy="0"/>
          <a:chOff x="0" y="0"/>
          <a:chExt cx="0" cy="0"/>
        </a:xfrm>
      </p:grpSpPr>
      <p:sp>
        <p:nvSpPr>
          <p:cNvPr id="866" name="Body Level One…"/>
          <p:cNvSpPr txBox="1">
            <a:spLocks noGrp="1"/>
          </p:cNvSpPr>
          <p:nvPr>
            <p:ph type="body" sz="quarter" idx="1"/>
          </p:nvPr>
        </p:nvSpPr>
        <p:spPr>
          <a:xfrm>
            <a:off x="219456" y="3209544"/>
            <a:ext cx="6409946" cy="1307593"/>
          </a:xfrm>
          <a:prstGeom prst="rect">
            <a:avLst/>
          </a:prstGeom>
        </p:spPr>
        <p:txBody>
          <a:bodyPr anchor="b">
            <a:normAutofit/>
          </a:bodyPr>
          <a:lstStyle/>
          <a:p>
            <a:r>
              <a:t>Body Level One</a:t>
            </a:r>
          </a:p>
          <a:p>
            <a:pPr lvl="1"/>
            <a:r>
              <a:t>Body Level Two</a:t>
            </a:r>
          </a:p>
          <a:p>
            <a:pPr lvl="2"/>
            <a:r>
              <a:t>Body Level Three</a:t>
            </a:r>
          </a:p>
          <a:p>
            <a:pPr lvl="3"/>
            <a:r>
              <a:t>Body Level Four</a:t>
            </a:r>
          </a:p>
          <a:p>
            <a:pPr lvl="4"/>
            <a:r>
              <a:t>Body Level Five</a:t>
            </a:r>
          </a:p>
        </p:txBody>
      </p:sp>
      <p:sp>
        <p:nvSpPr>
          <p:cNvPr id="867" name="Thank you"/>
          <p:cNvSpPr txBox="1">
            <a:spLocks noGrp="1"/>
          </p:cNvSpPr>
          <p:nvPr>
            <p:ph type="body" sz="quarter" idx="21"/>
          </p:nvPr>
        </p:nvSpPr>
        <p:spPr>
          <a:xfrm>
            <a:off x="210311" y="118870"/>
            <a:ext cx="5565134" cy="862722"/>
          </a:xfrm>
          <a:prstGeom prst="rect">
            <a:avLst/>
          </a:prstGeom>
        </p:spPr>
        <p:txBody>
          <a:bodyPr>
            <a:normAutofit/>
          </a:bodyPr>
          <a:lstStyle/>
          <a:p>
            <a:endParaRPr/>
          </a:p>
        </p:txBody>
      </p:sp>
      <p:sp>
        <p:nvSpPr>
          <p:cNvPr id="868" name="First Lastname…"/>
          <p:cNvSpPr txBox="1">
            <a:spLocks noGrp="1"/>
          </p:cNvSpPr>
          <p:nvPr>
            <p:ph type="body" sz="half" idx="22"/>
          </p:nvPr>
        </p:nvSpPr>
        <p:spPr>
          <a:xfrm>
            <a:off x="219992" y="1256283"/>
            <a:ext cx="4340826" cy="2656334"/>
          </a:xfrm>
          <a:prstGeom prst="rect">
            <a:avLst/>
          </a:prstGeom>
        </p:spPr>
        <p:txBody>
          <a:bodyPr>
            <a:normAutofit/>
          </a:bodyPr>
          <a:lstStyle/>
          <a:p>
            <a:pPr>
              <a:lnSpc>
                <a:spcPct val="110000"/>
              </a:lnSpc>
              <a:defRPr sz="1100">
                <a:solidFill>
                  <a:schemeClr val="accent1"/>
                </a:solidFill>
              </a:defRPr>
            </a:pPr>
            <a:endParaRPr/>
          </a:p>
        </p:txBody>
      </p:sp>
      <p:sp>
        <p:nvSpPr>
          <p:cNvPr id="869" name="Text Placeholder 2"/>
          <p:cNvSpPr>
            <a:spLocks noGrp="1"/>
          </p:cNvSpPr>
          <p:nvPr>
            <p:ph type="body" sz="quarter" idx="23"/>
          </p:nvPr>
        </p:nvSpPr>
        <p:spPr>
          <a:xfrm>
            <a:off x="223656" y="3205695"/>
            <a:ext cx="6405747" cy="1309879"/>
          </a:xfrm>
          <a:prstGeom prst="rect">
            <a:avLst/>
          </a:prstGeom>
        </p:spPr>
        <p:txBody>
          <a:bodyPr anchor="b">
            <a:normAutofit/>
          </a:bodyPr>
          <a:lstStyle/>
          <a:p>
            <a:pPr defTabSz="685990">
              <a:lnSpc>
                <a:spcPct val="100000"/>
              </a:lnSpc>
              <a:defRPr sz="600">
                <a:solidFill>
                  <a:srgbClr val="E0E0E0"/>
                </a:solidFill>
              </a:defRPr>
            </a:pPr>
            <a:endParaRPr/>
          </a:p>
        </p:txBody>
      </p:sp>
      <p:sp>
        <p:nvSpPr>
          <p:cNvPr id="870" name="Footer Placeholder"/>
          <p:cNvSpPr txBox="1"/>
          <p:nvPr/>
        </p:nvSpPr>
        <p:spPr>
          <a:xfrm>
            <a:off x="228666" y="4807742"/>
            <a:ext cx="4114735" cy="127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spAutoFit/>
          </a:bodyPr>
          <a:lstStyle>
            <a:lvl1pPr defTabSz="685990">
              <a:lnSpc>
                <a:spcPct val="100000"/>
              </a:lnSpc>
              <a:defRPr sz="600">
                <a:solidFill>
                  <a:srgbClr val="E0E0E0"/>
                </a:solidFill>
              </a:defRPr>
            </a:lvl1pPr>
          </a:lstStyle>
          <a:p>
            <a:r>
              <a:t>IBM Quantum / © 2021 IBM Corporation</a:t>
            </a:r>
          </a:p>
        </p:txBody>
      </p:sp>
      <p:sp>
        <p:nvSpPr>
          <p:cNvPr id="871" name="Slide Number"/>
          <p:cNvSpPr txBox="1">
            <a:spLocks noGrp="1"/>
          </p:cNvSpPr>
          <p:nvPr>
            <p:ph type="sldNum" sz="quarter" idx="2"/>
          </p:nvPr>
        </p:nvSpPr>
        <p:spPr>
          <a:xfrm>
            <a:off x="8788332" y="4807743"/>
            <a:ext cx="127001" cy="127001"/>
          </a:xfrm>
          <a:prstGeom prst="rect">
            <a:avLst/>
          </a:prstGeom>
        </p:spPr>
        <p:txBody>
          <a:bodyPr/>
          <a:lstStyle>
            <a:lvl1pPr algn="r">
              <a:defRPr sz="600" i="0"/>
            </a:lvl1pPr>
          </a:lstStyle>
          <a:p>
            <a:fld id="{86CB4B4D-7CA3-9044-876B-883B54F8677D}" type="slidenum">
              <a:t>‹#›</a:t>
            </a:fld>
            <a:endParaRPr/>
          </a:p>
        </p:txBody>
      </p:sp>
    </p:spTree>
  </p:cSld>
  <p:clrMapOvr>
    <a:masterClrMapping/>
  </p:clrMapOvr>
  <p:transition spd="med"/>
</p:sldLayout>
</file>

<file path=ppt/slideLayouts/slideLayout64.xml><?xml version="1.0" encoding="utf-8"?>
<p:sldLayout xmlns:a="http://schemas.openxmlformats.org/drawingml/2006/main" xmlns:r="http://schemas.openxmlformats.org/officeDocument/2006/relationships" xmlns:p="http://schemas.openxmlformats.org/presentationml/2006/main" type="tx">
  <p:cSld name="thank you">
    <p:bg>
      <p:bgPr>
        <a:solidFill>
          <a:srgbClr val="FFFFFF"/>
        </a:solidFill>
        <a:effectLst/>
      </p:bgPr>
    </p:bg>
    <p:spTree>
      <p:nvGrpSpPr>
        <p:cNvPr id="1" name=""/>
        <p:cNvGrpSpPr/>
        <p:nvPr/>
      </p:nvGrpSpPr>
      <p:grpSpPr>
        <a:xfrm>
          <a:off x="0" y="0"/>
          <a:ext cx="0" cy="0"/>
          <a:chOff x="0" y="0"/>
          <a:chExt cx="0" cy="0"/>
        </a:xfrm>
      </p:grpSpPr>
      <p:sp>
        <p:nvSpPr>
          <p:cNvPr id="878" name="Body Level One…"/>
          <p:cNvSpPr txBox="1">
            <a:spLocks noGrp="1"/>
          </p:cNvSpPr>
          <p:nvPr>
            <p:ph type="body" sz="quarter" idx="1"/>
          </p:nvPr>
        </p:nvSpPr>
        <p:spPr>
          <a:xfrm>
            <a:off x="219456" y="3209544"/>
            <a:ext cx="6409946" cy="1307593"/>
          </a:xfrm>
          <a:prstGeom prst="rect">
            <a:avLst/>
          </a:prstGeom>
        </p:spPr>
        <p:txBody>
          <a:bodyPr anchor="b">
            <a:normAutofit/>
          </a:bodyPr>
          <a:lstStyle/>
          <a:p>
            <a:r>
              <a:t>Body Level One</a:t>
            </a:r>
          </a:p>
          <a:p>
            <a:pPr lvl="1"/>
            <a:r>
              <a:t>Body Level Two</a:t>
            </a:r>
          </a:p>
          <a:p>
            <a:pPr lvl="2"/>
            <a:r>
              <a:t>Body Level Three</a:t>
            </a:r>
          </a:p>
          <a:p>
            <a:pPr lvl="3"/>
            <a:r>
              <a:t>Body Level Four</a:t>
            </a:r>
          </a:p>
          <a:p>
            <a:pPr lvl="4"/>
            <a:r>
              <a:t>Body Level Five</a:t>
            </a:r>
          </a:p>
        </p:txBody>
      </p:sp>
      <p:sp>
        <p:nvSpPr>
          <p:cNvPr id="879" name="Thank you"/>
          <p:cNvSpPr txBox="1">
            <a:spLocks noGrp="1"/>
          </p:cNvSpPr>
          <p:nvPr>
            <p:ph type="body" sz="quarter" idx="21"/>
          </p:nvPr>
        </p:nvSpPr>
        <p:spPr>
          <a:xfrm>
            <a:off x="210311" y="118871"/>
            <a:ext cx="6163046" cy="933382"/>
          </a:xfrm>
          <a:prstGeom prst="rect">
            <a:avLst/>
          </a:prstGeom>
        </p:spPr>
        <p:txBody>
          <a:bodyPr>
            <a:normAutofit/>
          </a:bodyPr>
          <a:lstStyle/>
          <a:p>
            <a:pPr>
              <a:defRPr>
                <a:solidFill>
                  <a:srgbClr val="161616"/>
                </a:solidFill>
              </a:defRPr>
            </a:pPr>
            <a:endParaRPr/>
          </a:p>
        </p:txBody>
      </p:sp>
      <p:sp>
        <p:nvSpPr>
          <p:cNvPr id="880" name="First Lastname…"/>
          <p:cNvSpPr txBox="1">
            <a:spLocks noGrp="1"/>
          </p:cNvSpPr>
          <p:nvPr>
            <p:ph type="body" sz="half" idx="22"/>
          </p:nvPr>
        </p:nvSpPr>
        <p:spPr>
          <a:xfrm>
            <a:off x="219993" y="1256283"/>
            <a:ext cx="4356854" cy="2656334"/>
          </a:xfrm>
          <a:prstGeom prst="rect">
            <a:avLst/>
          </a:prstGeom>
        </p:spPr>
        <p:txBody>
          <a:bodyPr>
            <a:normAutofit/>
          </a:bodyPr>
          <a:lstStyle/>
          <a:p>
            <a:pPr>
              <a:lnSpc>
                <a:spcPct val="100000"/>
              </a:lnSpc>
              <a:defRPr sz="1100">
                <a:solidFill>
                  <a:srgbClr val="262626"/>
                </a:solidFill>
              </a:defRPr>
            </a:pPr>
            <a:endParaRPr/>
          </a:p>
        </p:txBody>
      </p:sp>
      <p:sp>
        <p:nvSpPr>
          <p:cNvPr id="881" name="Text Placeholder 2"/>
          <p:cNvSpPr>
            <a:spLocks noGrp="1"/>
          </p:cNvSpPr>
          <p:nvPr>
            <p:ph type="body" sz="quarter" idx="23"/>
          </p:nvPr>
        </p:nvSpPr>
        <p:spPr>
          <a:xfrm>
            <a:off x="223656" y="3205695"/>
            <a:ext cx="6405747" cy="1309879"/>
          </a:xfrm>
          <a:prstGeom prst="rect">
            <a:avLst/>
          </a:prstGeom>
        </p:spPr>
        <p:txBody>
          <a:bodyPr anchor="b">
            <a:normAutofit/>
          </a:bodyPr>
          <a:lstStyle/>
          <a:p>
            <a:pPr defTabSz="685990">
              <a:lnSpc>
                <a:spcPct val="100000"/>
              </a:lnSpc>
              <a:defRPr sz="600">
                <a:solidFill>
                  <a:srgbClr val="262626"/>
                </a:solidFill>
              </a:defRPr>
            </a:pPr>
            <a:endParaRPr/>
          </a:p>
        </p:txBody>
      </p:sp>
      <p:sp>
        <p:nvSpPr>
          <p:cNvPr id="882" name="Footer Placeholder"/>
          <p:cNvSpPr txBox="1"/>
          <p:nvPr/>
        </p:nvSpPr>
        <p:spPr>
          <a:xfrm>
            <a:off x="228666" y="4807742"/>
            <a:ext cx="4114735" cy="127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spAutoFit/>
          </a:bodyPr>
          <a:lstStyle>
            <a:lvl1pPr defTabSz="685990">
              <a:lnSpc>
                <a:spcPct val="100000"/>
              </a:lnSpc>
              <a:defRPr sz="600">
                <a:solidFill>
                  <a:srgbClr val="282828"/>
                </a:solidFill>
              </a:defRPr>
            </a:lvl1pPr>
          </a:lstStyle>
          <a:p>
            <a:r>
              <a:t>IBM Quantum / © 2021 IBM Corporation</a:t>
            </a:r>
          </a:p>
        </p:txBody>
      </p:sp>
      <p:sp>
        <p:nvSpPr>
          <p:cNvPr id="883" name="Slide Number"/>
          <p:cNvSpPr txBox="1">
            <a:spLocks noGrp="1"/>
          </p:cNvSpPr>
          <p:nvPr>
            <p:ph type="sldNum" sz="quarter" idx="2"/>
          </p:nvPr>
        </p:nvSpPr>
        <p:spPr>
          <a:xfrm>
            <a:off x="8788332" y="4807743"/>
            <a:ext cx="127001" cy="127001"/>
          </a:xfrm>
          <a:prstGeom prst="rect">
            <a:avLst/>
          </a:prstGeom>
        </p:spPr>
        <p:txBody>
          <a:bodyPr/>
          <a:lstStyle>
            <a:lvl1pPr algn="r">
              <a:defRPr sz="600" i="0">
                <a:solidFill>
                  <a:srgbClr val="262626"/>
                </a:solidFill>
              </a:defRPr>
            </a:lvl1pPr>
          </a:lstStyle>
          <a:p>
            <a:fld id="{86CB4B4D-7CA3-9044-876B-883B54F8677D}" type="slidenum">
              <a:t>‹#›</a:t>
            </a:fld>
            <a:endParaRPr/>
          </a:p>
        </p:txBody>
      </p:sp>
    </p:spTree>
  </p:cSld>
  <p:clrMapOvr>
    <a:masterClrMapping/>
  </p:clrMapOvr>
  <p:transition spd="med"/>
</p:sldLayout>
</file>

<file path=ppt/slideLayouts/slideLayout65.xml><?xml version="1.0" encoding="utf-8"?>
<p:sldLayout xmlns:a="http://schemas.openxmlformats.org/drawingml/2006/main" xmlns:r="http://schemas.openxmlformats.org/officeDocument/2006/relationships" xmlns:p="http://schemas.openxmlformats.org/presentationml/2006/main" type="tx">
  <p:cSld name="ibm sign-off copy">
    <p:spTree>
      <p:nvGrpSpPr>
        <p:cNvPr id="1" name=""/>
        <p:cNvGrpSpPr/>
        <p:nvPr/>
      </p:nvGrpSpPr>
      <p:grpSpPr>
        <a:xfrm>
          <a:off x="0" y="0"/>
          <a:ext cx="0" cy="0"/>
          <a:chOff x="0" y="0"/>
          <a:chExt cx="0" cy="0"/>
        </a:xfrm>
      </p:grpSpPr>
      <p:pic>
        <p:nvPicPr>
          <p:cNvPr id="890" name="Image" descr="Image"/>
          <p:cNvPicPr>
            <a:picLocks noChangeAspect="1"/>
          </p:cNvPicPr>
          <p:nvPr/>
        </p:nvPicPr>
        <p:blipFill>
          <a:blip r:embed="rId2"/>
          <a:stretch>
            <a:fillRect/>
          </a:stretch>
        </p:blipFill>
        <p:spPr>
          <a:xfrm>
            <a:off x="3397250" y="2444636"/>
            <a:ext cx="2340866" cy="332926"/>
          </a:xfrm>
          <a:prstGeom prst="rect">
            <a:avLst/>
          </a:prstGeom>
          <a:ln w="12700">
            <a:miter lim="400000"/>
          </a:ln>
        </p:spPr>
      </p:pic>
      <p:sp>
        <p:nvSpPr>
          <p:cNvPr id="891" name="Footer Placeholder"/>
          <p:cNvSpPr txBox="1"/>
          <p:nvPr/>
        </p:nvSpPr>
        <p:spPr>
          <a:xfrm>
            <a:off x="228666" y="4807742"/>
            <a:ext cx="4114735" cy="127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spAutoFit/>
          </a:bodyPr>
          <a:lstStyle>
            <a:lvl1pPr defTabSz="685990">
              <a:lnSpc>
                <a:spcPct val="100000"/>
              </a:lnSpc>
              <a:defRPr sz="600">
                <a:solidFill>
                  <a:srgbClr val="E0E0E0"/>
                </a:solidFill>
              </a:defRPr>
            </a:lvl1pPr>
          </a:lstStyle>
          <a:p>
            <a:r>
              <a:t>IBM Quantum / © 2021 IBM Corporation</a:t>
            </a:r>
          </a:p>
        </p:txBody>
      </p:sp>
      <p:sp>
        <p:nvSpPr>
          <p:cNvPr id="892" name="Slide Number"/>
          <p:cNvSpPr txBox="1">
            <a:spLocks noGrp="1"/>
          </p:cNvSpPr>
          <p:nvPr>
            <p:ph type="sldNum" sz="quarter" idx="2"/>
          </p:nvPr>
        </p:nvSpPr>
        <p:spPr>
          <a:xfrm>
            <a:off x="8788332" y="4807743"/>
            <a:ext cx="127001" cy="127001"/>
          </a:xfrm>
          <a:prstGeom prst="rect">
            <a:avLst/>
          </a:prstGeom>
        </p:spPr>
        <p:txBody>
          <a:bodyPr/>
          <a:lstStyle>
            <a:lvl1pPr algn="r">
              <a:defRPr sz="600" i="0"/>
            </a:lvl1pPr>
          </a:lstStyle>
          <a:p>
            <a:fld id="{86CB4B4D-7CA3-9044-876B-883B54F8677D}" type="slidenum">
              <a:t>‹#›</a:t>
            </a:fld>
            <a:endParaRPr/>
          </a:p>
        </p:txBody>
      </p:sp>
    </p:spTree>
  </p:cSld>
  <p:clrMapOvr>
    <a:masterClrMapping/>
  </p:clrMapOvr>
  <p:transition spd="med"/>
</p:sldLayout>
</file>

<file path=ppt/slideLayouts/slideLayout66.xml><?xml version="1.0" encoding="utf-8"?>
<p:sldLayout xmlns:a="http://schemas.openxmlformats.org/drawingml/2006/main" xmlns:r="http://schemas.openxmlformats.org/officeDocument/2006/relationships" xmlns:p="http://schemas.openxmlformats.org/presentationml/2006/main" type="tx">
  <p:cSld name="ibm sign-off copy 1">
    <p:bg>
      <p:bgPr>
        <a:solidFill>
          <a:srgbClr val="F3F3F3"/>
        </a:solidFill>
        <a:effectLst/>
      </p:bgPr>
    </p:bg>
    <p:spTree>
      <p:nvGrpSpPr>
        <p:cNvPr id="1" name=""/>
        <p:cNvGrpSpPr/>
        <p:nvPr/>
      </p:nvGrpSpPr>
      <p:grpSpPr>
        <a:xfrm>
          <a:off x="0" y="0"/>
          <a:ext cx="0" cy="0"/>
          <a:chOff x="0" y="0"/>
          <a:chExt cx="0" cy="0"/>
        </a:xfrm>
      </p:grpSpPr>
      <p:pic>
        <p:nvPicPr>
          <p:cNvPr id="899" name="IBM_Quantum_logotype_pos_RGB.ai" descr="IBM_Quantum_logotype_pos_RGB.ai"/>
          <p:cNvPicPr>
            <a:picLocks noChangeAspect="1"/>
          </p:cNvPicPr>
          <p:nvPr/>
        </p:nvPicPr>
        <p:blipFill>
          <a:blip r:embed="rId2"/>
          <a:stretch>
            <a:fillRect/>
          </a:stretch>
        </p:blipFill>
        <p:spPr>
          <a:xfrm>
            <a:off x="3401567" y="2441448"/>
            <a:ext cx="2340867" cy="332925"/>
          </a:xfrm>
          <a:prstGeom prst="rect">
            <a:avLst/>
          </a:prstGeom>
          <a:ln w="12700">
            <a:miter lim="400000"/>
          </a:ln>
        </p:spPr>
      </p:pic>
      <p:sp>
        <p:nvSpPr>
          <p:cNvPr id="900" name="Footer Placeholder"/>
          <p:cNvSpPr txBox="1"/>
          <p:nvPr/>
        </p:nvSpPr>
        <p:spPr>
          <a:xfrm>
            <a:off x="228666" y="4807742"/>
            <a:ext cx="4114735" cy="127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spAutoFit/>
          </a:bodyPr>
          <a:lstStyle>
            <a:lvl1pPr defTabSz="685990">
              <a:lnSpc>
                <a:spcPct val="100000"/>
              </a:lnSpc>
              <a:defRPr sz="600">
                <a:solidFill>
                  <a:srgbClr val="282828"/>
                </a:solidFill>
              </a:defRPr>
            </a:lvl1pPr>
          </a:lstStyle>
          <a:p>
            <a:r>
              <a:t>IBM Quantum / © 2021 IBM Corporation</a:t>
            </a:r>
          </a:p>
        </p:txBody>
      </p:sp>
      <p:sp>
        <p:nvSpPr>
          <p:cNvPr id="901" name="Slide Number"/>
          <p:cNvSpPr txBox="1">
            <a:spLocks noGrp="1"/>
          </p:cNvSpPr>
          <p:nvPr>
            <p:ph type="sldNum" sz="quarter" idx="2"/>
          </p:nvPr>
        </p:nvSpPr>
        <p:spPr>
          <a:xfrm>
            <a:off x="8788332" y="4807743"/>
            <a:ext cx="127001" cy="127001"/>
          </a:xfrm>
          <a:prstGeom prst="rect">
            <a:avLst/>
          </a:prstGeom>
        </p:spPr>
        <p:txBody>
          <a:bodyPr/>
          <a:lstStyle>
            <a:lvl1pPr algn="r">
              <a:defRPr sz="600" i="0">
                <a:solidFill>
                  <a:srgbClr val="262626"/>
                </a:solidFill>
              </a:defRPr>
            </a:lvl1pPr>
          </a:lstStyle>
          <a:p>
            <a:fld id="{86CB4B4D-7CA3-9044-876B-883B54F8677D}" type="slidenum">
              <a:t>‹#›</a:t>
            </a:fld>
            <a:endParaRPr/>
          </a:p>
        </p:txBody>
      </p:sp>
    </p:spTree>
  </p:cSld>
  <p:clrMapOvr>
    <a:masterClrMapping/>
  </p:clrMapOvr>
  <p:transition spd="med"/>
</p:sldLayout>
</file>

<file path=ppt/slideLayouts/slideLayout67.xml><?xml version="1.0" encoding="utf-8"?>
<p:sldLayout xmlns:a="http://schemas.openxmlformats.org/drawingml/2006/main" xmlns:r="http://schemas.openxmlformats.org/officeDocument/2006/relationships" xmlns:p="http://schemas.openxmlformats.org/presentationml/2006/main" type="tx">
  <p:cSld name="ibm sign-off">
    <p:spTree>
      <p:nvGrpSpPr>
        <p:cNvPr id="1" name=""/>
        <p:cNvGrpSpPr/>
        <p:nvPr/>
      </p:nvGrpSpPr>
      <p:grpSpPr>
        <a:xfrm>
          <a:off x="0" y="0"/>
          <a:ext cx="0" cy="0"/>
          <a:chOff x="0" y="0"/>
          <a:chExt cx="0" cy="0"/>
        </a:xfrm>
      </p:grpSpPr>
      <p:pic>
        <p:nvPicPr>
          <p:cNvPr id="908" name="Picture" descr="Picture"/>
          <p:cNvPicPr>
            <a:picLocks noChangeAspect="1"/>
          </p:cNvPicPr>
          <p:nvPr/>
        </p:nvPicPr>
        <p:blipFill>
          <a:blip r:embed="rId2"/>
          <a:stretch>
            <a:fillRect/>
          </a:stretch>
        </p:blipFill>
        <p:spPr>
          <a:xfrm>
            <a:off x="3925954" y="2315616"/>
            <a:ext cx="1292097" cy="512272"/>
          </a:xfrm>
          <a:prstGeom prst="rect">
            <a:avLst/>
          </a:prstGeom>
          <a:ln w="12700">
            <a:miter lim="400000"/>
          </a:ln>
        </p:spPr>
      </p:pic>
      <p:sp>
        <p:nvSpPr>
          <p:cNvPr id="909" name="Footer Placeholder"/>
          <p:cNvSpPr txBox="1"/>
          <p:nvPr/>
        </p:nvSpPr>
        <p:spPr>
          <a:xfrm>
            <a:off x="228666" y="4807742"/>
            <a:ext cx="4114735" cy="127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spAutoFit/>
          </a:bodyPr>
          <a:lstStyle>
            <a:lvl1pPr defTabSz="685990">
              <a:lnSpc>
                <a:spcPct val="100000"/>
              </a:lnSpc>
              <a:defRPr sz="600">
                <a:solidFill>
                  <a:srgbClr val="DCDCDC"/>
                </a:solidFill>
              </a:defRPr>
            </a:lvl1pPr>
          </a:lstStyle>
          <a:p>
            <a:r>
              <a:t>IBM Quantum / © 2021 IBM Corporation</a:t>
            </a:r>
          </a:p>
        </p:txBody>
      </p:sp>
      <p:sp>
        <p:nvSpPr>
          <p:cNvPr id="910" name="Slide Number"/>
          <p:cNvSpPr txBox="1">
            <a:spLocks noGrp="1"/>
          </p:cNvSpPr>
          <p:nvPr>
            <p:ph type="sldNum" sz="quarter" idx="2"/>
          </p:nvPr>
        </p:nvSpPr>
        <p:spPr>
          <a:xfrm>
            <a:off x="8788332" y="4807743"/>
            <a:ext cx="127001" cy="127001"/>
          </a:xfrm>
          <a:prstGeom prst="rect">
            <a:avLst/>
          </a:prstGeom>
        </p:spPr>
        <p:txBody>
          <a:bodyPr/>
          <a:lstStyle>
            <a:lvl1pPr algn="r">
              <a:defRPr sz="600" i="0"/>
            </a:lvl1pPr>
          </a:lstStyle>
          <a:p>
            <a:fld id="{86CB4B4D-7CA3-9044-876B-883B54F8677D}" type="slidenum">
              <a:t>‹#›</a:t>
            </a:fld>
            <a:endParaRPr/>
          </a:p>
        </p:txBody>
      </p:sp>
    </p:spTree>
  </p:cSld>
  <p:clrMapOvr>
    <a:masterClrMapping/>
  </p:clrMapOvr>
  <p:transition spd="med"/>
</p:sldLayout>
</file>

<file path=ppt/slideLayouts/slideLayout68.xml><?xml version="1.0" encoding="utf-8"?>
<p:sldLayout xmlns:a="http://schemas.openxmlformats.org/drawingml/2006/main" xmlns:r="http://schemas.openxmlformats.org/officeDocument/2006/relationships" xmlns:p="http://schemas.openxmlformats.org/presentationml/2006/main" type="tx">
  <p:cSld name="ibm sign-off">
    <p:bg>
      <p:bgPr>
        <a:solidFill>
          <a:srgbClr val="F3F3F3"/>
        </a:solidFill>
        <a:effectLst/>
      </p:bgPr>
    </p:bg>
    <p:spTree>
      <p:nvGrpSpPr>
        <p:cNvPr id="1" name=""/>
        <p:cNvGrpSpPr/>
        <p:nvPr/>
      </p:nvGrpSpPr>
      <p:grpSpPr>
        <a:xfrm>
          <a:off x="0" y="0"/>
          <a:ext cx="0" cy="0"/>
          <a:chOff x="0" y="0"/>
          <a:chExt cx="0" cy="0"/>
        </a:xfrm>
      </p:grpSpPr>
      <p:pic>
        <p:nvPicPr>
          <p:cNvPr id="917" name="Picture" descr="Picture"/>
          <p:cNvPicPr>
            <a:picLocks noChangeAspect="1"/>
          </p:cNvPicPr>
          <p:nvPr/>
        </p:nvPicPr>
        <p:blipFill>
          <a:blip r:embed="rId2"/>
          <a:stretch>
            <a:fillRect/>
          </a:stretch>
        </p:blipFill>
        <p:spPr>
          <a:xfrm>
            <a:off x="3923196" y="2312884"/>
            <a:ext cx="1297610" cy="517733"/>
          </a:xfrm>
          <a:prstGeom prst="rect">
            <a:avLst/>
          </a:prstGeom>
          <a:ln w="12700">
            <a:miter lim="400000"/>
          </a:ln>
        </p:spPr>
      </p:pic>
      <p:sp>
        <p:nvSpPr>
          <p:cNvPr id="918" name="Footer Placeholder"/>
          <p:cNvSpPr txBox="1"/>
          <p:nvPr/>
        </p:nvSpPr>
        <p:spPr>
          <a:xfrm>
            <a:off x="228666" y="4807742"/>
            <a:ext cx="4114735" cy="127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spAutoFit/>
          </a:bodyPr>
          <a:lstStyle>
            <a:lvl1pPr defTabSz="685990">
              <a:lnSpc>
                <a:spcPct val="100000"/>
              </a:lnSpc>
              <a:defRPr sz="600">
                <a:solidFill>
                  <a:srgbClr val="282828"/>
                </a:solidFill>
              </a:defRPr>
            </a:lvl1pPr>
          </a:lstStyle>
          <a:p>
            <a:r>
              <a:t>IBM Quantum / © 2021 IBM Corporation</a:t>
            </a:r>
          </a:p>
        </p:txBody>
      </p:sp>
      <p:sp>
        <p:nvSpPr>
          <p:cNvPr id="919" name="Slide Number"/>
          <p:cNvSpPr txBox="1">
            <a:spLocks noGrp="1"/>
          </p:cNvSpPr>
          <p:nvPr>
            <p:ph type="sldNum" sz="quarter" idx="2"/>
          </p:nvPr>
        </p:nvSpPr>
        <p:spPr>
          <a:xfrm>
            <a:off x="8788332" y="4807743"/>
            <a:ext cx="127001" cy="127001"/>
          </a:xfrm>
          <a:prstGeom prst="rect">
            <a:avLst/>
          </a:prstGeom>
        </p:spPr>
        <p:txBody>
          <a:bodyPr/>
          <a:lstStyle>
            <a:lvl1pPr algn="r">
              <a:defRPr sz="600" i="0">
                <a:solidFill>
                  <a:srgbClr val="262626"/>
                </a:solidFill>
              </a:defRPr>
            </a:lvl1pPr>
          </a:lstStyle>
          <a:p>
            <a:fld id="{86CB4B4D-7CA3-9044-876B-883B54F8677D}" type="slidenum">
              <a:t>‹#›</a:t>
            </a:fld>
            <a:endParaRPr/>
          </a:p>
        </p:txBody>
      </p:sp>
    </p:spTree>
  </p:cSld>
  <p:clrMapOvr>
    <a:masterClrMapping/>
  </p:clrMapOvr>
  <p:transition spd="med"/>
</p:sldLayout>
</file>

<file path=ppt/slideLayouts/slideLayout69.xml><?xml version="1.0" encoding="utf-8"?>
<p:sldLayout xmlns:a="http://schemas.openxmlformats.org/drawingml/2006/main" xmlns:r="http://schemas.openxmlformats.org/officeDocument/2006/relationships" xmlns:p="http://schemas.openxmlformats.org/presentationml/2006/main" type="tx">
  <p:cSld name="1_title + 1 column">
    <p:spTree>
      <p:nvGrpSpPr>
        <p:cNvPr id="1" name=""/>
        <p:cNvGrpSpPr/>
        <p:nvPr/>
      </p:nvGrpSpPr>
      <p:grpSpPr>
        <a:xfrm>
          <a:off x="0" y="0"/>
          <a:ext cx="0" cy="0"/>
          <a:chOff x="0" y="0"/>
          <a:chExt cx="0" cy="0"/>
        </a:xfrm>
      </p:grpSpPr>
      <p:sp>
        <p:nvSpPr>
          <p:cNvPr id="261" name="Slide Number"/>
          <p:cNvSpPr txBox="1">
            <a:spLocks noGrp="1"/>
          </p:cNvSpPr>
          <p:nvPr>
            <p:ph type="sldNum" sz="quarter" idx="2"/>
          </p:nvPr>
        </p:nvSpPr>
        <p:spPr>
          <a:xfrm>
            <a:off x="8788332" y="4807743"/>
            <a:ext cx="127001" cy="127001"/>
          </a:xfrm>
          <a:prstGeom prst="rect">
            <a:avLst/>
          </a:prstGeom>
        </p:spPr>
        <p:txBody>
          <a:bodyPr/>
          <a:lstStyle>
            <a:lvl1pPr algn="r">
              <a:defRPr sz="600" i="0"/>
            </a:lvl1pPr>
          </a:lstStyle>
          <a:p>
            <a:fld id="{86CB4B4D-7CA3-9044-876B-883B54F8677D}" type="slidenum">
              <a:t>‹#›</a:t>
            </a:fld>
            <a:endParaRPr/>
          </a:p>
        </p:txBody>
      </p:sp>
      <p:sp>
        <p:nvSpPr>
          <p:cNvPr id="262" name="Title + 1 column"/>
          <p:cNvSpPr txBox="1">
            <a:spLocks noGrp="1"/>
          </p:cNvSpPr>
          <p:nvPr>
            <p:ph type="body" sz="quarter" idx="21"/>
          </p:nvPr>
        </p:nvSpPr>
        <p:spPr>
          <a:xfrm>
            <a:off x="210311" y="118871"/>
            <a:ext cx="6452471" cy="1219248"/>
          </a:xfrm>
          <a:prstGeom prst="rect">
            <a:avLst/>
          </a:prstGeom>
        </p:spPr>
        <p:txBody>
          <a:bodyPr/>
          <a:lstStyle/>
          <a:p>
            <a:r>
              <a:t>Title + 1 column</a:t>
            </a:r>
          </a:p>
        </p:txBody>
      </p:sp>
      <p:sp>
        <p:nvSpPr>
          <p:cNvPr id="263" name="Body Level One…"/>
          <p:cNvSpPr txBox="1">
            <a:spLocks noGrp="1"/>
          </p:cNvSpPr>
          <p:nvPr>
            <p:ph type="body" idx="22"/>
          </p:nvPr>
        </p:nvSpPr>
        <p:spPr>
          <a:xfrm>
            <a:off x="219993" y="1243583"/>
            <a:ext cx="8704014" cy="3224276"/>
          </a:xfrm>
          <a:prstGeom prst="rect">
            <a:avLst/>
          </a:prstGeom>
        </p:spPr>
        <p:txBody>
          <a:bodyPr>
            <a:normAutofit/>
          </a:bodyPr>
          <a:lstStyle>
            <a:lvl1pPr>
              <a:lnSpc>
                <a:spcPct val="110000"/>
              </a:lnSpc>
              <a:defRPr sz="1400">
                <a:solidFill>
                  <a:schemeClr val="accent2">
                    <a:hueOff val="-12176470"/>
                    <a:satOff val="-100000"/>
                    <a:lumOff val="35686"/>
                  </a:schemeClr>
                </a:solidFill>
                <a:latin typeface="+mn-lt"/>
                <a:ea typeface="+mn-ea"/>
                <a:cs typeface="+mn-cs"/>
                <a:sym typeface="IBM Plex Sans"/>
              </a:defRPr>
            </a:lvl1pPr>
            <a:lvl2pPr marL="171451" indent="-173736">
              <a:lnSpc>
                <a:spcPct val="110000"/>
              </a:lnSpc>
              <a:defRPr sz="1400">
                <a:solidFill>
                  <a:schemeClr val="accent2">
                    <a:hueOff val="-12176470"/>
                    <a:satOff val="-100000"/>
                    <a:lumOff val="35686"/>
                  </a:schemeClr>
                </a:solidFill>
                <a:latin typeface="+mn-lt"/>
                <a:ea typeface="+mn-ea"/>
                <a:cs typeface="+mn-cs"/>
                <a:sym typeface="IBM Plex Sans"/>
              </a:defRPr>
            </a:lvl2pPr>
            <a:lvl3pPr marL="342904" indent="-173736">
              <a:lnSpc>
                <a:spcPct val="110000"/>
              </a:lnSpc>
              <a:defRPr sz="1400">
                <a:solidFill>
                  <a:schemeClr val="accent2">
                    <a:hueOff val="-12176470"/>
                    <a:satOff val="-100000"/>
                    <a:lumOff val="35686"/>
                  </a:schemeClr>
                </a:solidFill>
                <a:latin typeface="+mn-lt"/>
                <a:ea typeface="+mn-ea"/>
                <a:cs typeface="+mn-cs"/>
                <a:sym typeface="IBM Plex Sans"/>
              </a:defRPr>
            </a:lvl3pPr>
            <a:lvl4pPr marL="628657" indent="-173736">
              <a:lnSpc>
                <a:spcPct val="110000"/>
              </a:lnSpc>
              <a:defRPr sz="1400">
                <a:solidFill>
                  <a:schemeClr val="accent2">
                    <a:hueOff val="-12176470"/>
                    <a:satOff val="-100000"/>
                    <a:lumOff val="35686"/>
                  </a:schemeClr>
                </a:solidFill>
                <a:latin typeface="+mn-lt"/>
                <a:ea typeface="+mn-ea"/>
                <a:cs typeface="+mn-cs"/>
                <a:sym typeface="IBM Plex Sans"/>
              </a:defRPr>
            </a:lvl4pPr>
            <a:lvl5pPr marL="803284" indent="-173736">
              <a:lnSpc>
                <a:spcPct val="110000"/>
              </a:lnSpc>
              <a:defRPr sz="1400">
                <a:solidFill>
                  <a:schemeClr val="accent2">
                    <a:hueOff val="-12176470"/>
                    <a:satOff val="-100000"/>
                    <a:lumOff val="35686"/>
                  </a:schemeClr>
                </a:solidFill>
                <a:latin typeface="+mn-lt"/>
                <a:ea typeface="+mn-ea"/>
                <a:cs typeface="+mn-cs"/>
                <a:sym typeface="IBM Plex Sans"/>
              </a:defRPr>
            </a:lvl5pPr>
          </a:lstStyle>
          <a:p>
            <a:r>
              <a:t>Body Level One</a:t>
            </a:r>
          </a:p>
          <a:p>
            <a:pPr lvl="1"/>
            <a:r>
              <a:t>Body Level Two</a:t>
            </a:r>
          </a:p>
          <a:p>
            <a:pPr lvl="2"/>
            <a:r>
              <a:t>Body Level Three</a:t>
            </a:r>
          </a:p>
          <a:p>
            <a:pPr lvl="3"/>
            <a:r>
              <a:t>Body Level Four</a:t>
            </a:r>
          </a:p>
          <a:p>
            <a:pPr lvl="4"/>
            <a:r>
              <a:t>Body Level Five</a:t>
            </a:r>
          </a:p>
        </p:txBody>
      </p:sp>
      <p:pic>
        <p:nvPicPr>
          <p:cNvPr id="264" name="Image" descr="Image"/>
          <p:cNvPicPr>
            <a:picLocks noChangeAspect="1"/>
          </p:cNvPicPr>
          <p:nvPr/>
        </p:nvPicPr>
        <p:blipFill>
          <a:blip r:embed="rId2"/>
          <a:stretch>
            <a:fillRect/>
          </a:stretch>
        </p:blipFill>
        <p:spPr>
          <a:xfrm>
            <a:off x="7796202" y="237946"/>
            <a:ext cx="1115569" cy="158660"/>
          </a:xfrm>
          <a:prstGeom prst="rect">
            <a:avLst/>
          </a:prstGeom>
          <a:ln w="12700">
            <a:miter lim="400000"/>
          </a:ln>
        </p:spPr>
      </p:pic>
      <p:sp>
        <p:nvSpPr>
          <p:cNvPr id="265" name="Footer Placeholder"/>
          <p:cNvSpPr txBox="1"/>
          <p:nvPr/>
        </p:nvSpPr>
        <p:spPr>
          <a:xfrm>
            <a:off x="228666" y="4807743"/>
            <a:ext cx="4114735" cy="127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spAutoFit/>
          </a:bodyPr>
          <a:lstStyle>
            <a:lvl1pPr defTabSz="685991">
              <a:lnSpc>
                <a:spcPct val="100000"/>
              </a:lnSpc>
              <a:defRPr sz="600">
                <a:solidFill>
                  <a:schemeClr val="accent2">
                    <a:hueOff val="-5189021"/>
                    <a:satOff val="-99934"/>
                    <a:lumOff val="27840"/>
                  </a:schemeClr>
                </a:solidFill>
              </a:defRPr>
            </a:lvl1pPr>
          </a:lstStyle>
          <a:p>
            <a:r>
              <a:t>IBM Quantum / © 2022 IBM Corporation</a:t>
            </a:r>
          </a:p>
        </p:txBody>
      </p:sp>
    </p:spTree>
    <p:extLst>
      <p:ext uri="{BB962C8B-B14F-4D97-AF65-F5344CB8AC3E}">
        <p14:creationId xmlns:p14="http://schemas.microsoft.com/office/powerpoint/2010/main" val="726869317"/>
      </p:ext>
    </p:extLst>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blank">
    <p:bg>
      <p:bgPr>
        <a:solidFill>
          <a:srgbClr val="FFFFFF"/>
        </a:solidFill>
        <a:effectLst/>
      </p:bgPr>
    </p:bg>
    <p:spTree>
      <p:nvGrpSpPr>
        <p:cNvPr id="1" name=""/>
        <p:cNvGrpSpPr/>
        <p:nvPr/>
      </p:nvGrpSpPr>
      <p:grpSpPr>
        <a:xfrm>
          <a:off x="0" y="0"/>
          <a:ext cx="0" cy="0"/>
          <a:chOff x="0" y="0"/>
          <a:chExt cx="0" cy="0"/>
        </a:xfrm>
      </p:grpSpPr>
      <p:sp>
        <p:nvSpPr>
          <p:cNvPr id="112" name="Image"/>
          <p:cNvSpPr>
            <a:spLocks noGrp="1"/>
          </p:cNvSpPr>
          <p:nvPr>
            <p:ph type="pic" sz="quarter" idx="21"/>
          </p:nvPr>
        </p:nvSpPr>
        <p:spPr>
          <a:xfrm>
            <a:off x="7799830" y="237742"/>
            <a:ext cx="1115570" cy="158661"/>
          </a:xfrm>
          <a:prstGeom prst="rect">
            <a:avLst/>
          </a:prstGeom>
        </p:spPr>
        <p:txBody>
          <a:bodyPr lIns="91439" tIns="45719" rIns="91439" bIns="45719"/>
          <a:lstStyle/>
          <a:p>
            <a:endParaRPr/>
          </a:p>
        </p:txBody>
      </p:sp>
      <p:sp>
        <p:nvSpPr>
          <p:cNvPr id="113" name="Footer Placeholder"/>
          <p:cNvSpPr txBox="1"/>
          <p:nvPr/>
        </p:nvSpPr>
        <p:spPr>
          <a:xfrm>
            <a:off x="228666" y="4807742"/>
            <a:ext cx="4114735" cy="127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spAutoFit/>
          </a:bodyPr>
          <a:lstStyle>
            <a:lvl1pPr defTabSz="685990">
              <a:lnSpc>
                <a:spcPct val="100000"/>
              </a:lnSpc>
              <a:defRPr sz="600">
                <a:solidFill>
                  <a:srgbClr val="282828"/>
                </a:solidFill>
              </a:defRPr>
            </a:lvl1pPr>
          </a:lstStyle>
          <a:p>
            <a:r>
              <a:t>IBM Quantum / © 2021 IBM Corporation</a:t>
            </a:r>
          </a:p>
        </p:txBody>
      </p:sp>
      <p:sp>
        <p:nvSpPr>
          <p:cNvPr id="114" name="Slide Number"/>
          <p:cNvSpPr txBox="1">
            <a:spLocks noGrp="1"/>
          </p:cNvSpPr>
          <p:nvPr>
            <p:ph type="sldNum" sz="quarter" idx="2"/>
          </p:nvPr>
        </p:nvSpPr>
        <p:spPr>
          <a:xfrm>
            <a:off x="8788332" y="4807743"/>
            <a:ext cx="127001" cy="127001"/>
          </a:xfrm>
          <a:prstGeom prst="rect">
            <a:avLst/>
          </a:prstGeom>
        </p:spPr>
        <p:txBody>
          <a:bodyPr/>
          <a:lstStyle>
            <a:lvl1pPr algn="r">
              <a:defRPr sz="600" i="0">
                <a:solidFill>
                  <a:srgbClr val="262626"/>
                </a:solidFill>
              </a:defRPr>
            </a:lvl1pPr>
          </a:lstStyle>
          <a:p>
            <a:fld id="{86CB4B4D-7CA3-9044-876B-883B54F8677D}" type="slidenum">
              <a:t>‹#›</a:t>
            </a:fld>
            <a:endParaRPr/>
          </a:p>
        </p:txBody>
      </p:sp>
    </p:spTree>
  </p:cSld>
  <p:clrMapOvr>
    <a:masterClrMapping/>
  </p:clrMapOvr>
  <p:transition spd="med"/>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Cover (1 line)">
    <p:bg>
      <p:bgRef idx="1001">
        <a:schemeClr val="bg1"/>
      </p:bgRef>
    </p:bg>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p>
            <a:r>
              <a:rPr lang="en-US" dirty="0"/>
              <a:t>IBM Quantum / © 2021 IBM Corporation</a:t>
            </a:r>
          </a:p>
        </p:txBody>
      </p:sp>
      <p:sp>
        <p:nvSpPr>
          <p:cNvPr id="27" name="Title 6">
            <a:extLst>
              <a:ext uri="{FF2B5EF4-FFF2-40B4-BE49-F238E27FC236}">
                <a16:creationId xmlns:a16="http://schemas.microsoft.com/office/drawing/2014/main" id="{927B3839-2228-7B4F-B451-E1AD3FD51C20}"/>
              </a:ext>
            </a:extLst>
          </p:cNvPr>
          <p:cNvSpPr>
            <a:spLocks noGrp="1"/>
          </p:cNvSpPr>
          <p:nvPr>
            <p:ph type="title"/>
          </p:nvPr>
        </p:nvSpPr>
        <p:spPr>
          <a:xfrm>
            <a:off x="210312" y="201170"/>
            <a:ext cx="4133089" cy="363606"/>
          </a:xfrm>
          <a:prstGeom prst="rect">
            <a:avLst/>
          </a:prstGeom>
        </p:spPr>
        <p:txBody>
          <a:bodyPr/>
          <a:lstStyle>
            <a:lvl1pPr>
              <a:defRPr/>
            </a:lvl1pPr>
          </a:lstStyle>
          <a:p>
            <a:r>
              <a:rPr lang="en-US"/>
              <a:t>Click to edit Master title style</a:t>
            </a:r>
            <a:endParaRPr lang="en-US" dirty="0"/>
          </a:p>
        </p:txBody>
      </p:sp>
      <p:sp>
        <p:nvSpPr>
          <p:cNvPr id="28" name="Text Placeholder 7">
            <a:extLst>
              <a:ext uri="{FF2B5EF4-FFF2-40B4-BE49-F238E27FC236}">
                <a16:creationId xmlns:a16="http://schemas.microsoft.com/office/drawing/2014/main" id="{965B97F5-70AC-A045-BD36-8C0A8703C6A0}"/>
              </a:ext>
            </a:extLst>
          </p:cNvPr>
          <p:cNvSpPr>
            <a:spLocks noGrp="1"/>
          </p:cNvSpPr>
          <p:nvPr>
            <p:ph type="body" sz="quarter" idx="13" hasCustomPrompt="1"/>
          </p:nvPr>
        </p:nvSpPr>
        <p:spPr>
          <a:xfrm>
            <a:off x="216662" y="990317"/>
            <a:ext cx="4118013" cy="251217"/>
          </a:xfrm>
          <a:prstGeom prst="rect">
            <a:avLst/>
          </a:prstGeom>
        </p:spPr>
        <p:txBody>
          <a:bodyPr/>
          <a:lstStyle/>
          <a:p>
            <a:r>
              <a:rPr lang="en-US" dirty="0" err="1"/>
              <a:t>Firstname</a:t>
            </a:r>
            <a:r>
              <a:rPr lang="en-US" dirty="0"/>
              <a:t> </a:t>
            </a:r>
            <a:r>
              <a:rPr lang="en-US" dirty="0" err="1"/>
              <a:t>Lastname</a:t>
            </a:r>
            <a:r>
              <a:rPr lang="en-US" dirty="0"/>
              <a:t> </a:t>
            </a:r>
          </a:p>
        </p:txBody>
      </p:sp>
      <p:sp>
        <p:nvSpPr>
          <p:cNvPr id="29" name="Text Placeholder 8">
            <a:extLst>
              <a:ext uri="{FF2B5EF4-FFF2-40B4-BE49-F238E27FC236}">
                <a16:creationId xmlns:a16="http://schemas.microsoft.com/office/drawing/2014/main" id="{5A69EFA9-C7F8-724C-A6B9-A7765EAAF1CE}"/>
              </a:ext>
            </a:extLst>
          </p:cNvPr>
          <p:cNvSpPr>
            <a:spLocks noGrp="1"/>
          </p:cNvSpPr>
          <p:nvPr>
            <p:ph type="body" sz="quarter" idx="14" hasCustomPrompt="1"/>
          </p:nvPr>
        </p:nvSpPr>
        <p:spPr>
          <a:xfrm>
            <a:off x="216661" y="1256728"/>
            <a:ext cx="4118013" cy="251344"/>
          </a:xfrm>
          <a:prstGeom prst="rect">
            <a:avLst/>
          </a:prstGeom>
        </p:spPr>
        <p:txBody>
          <a:bodyPr/>
          <a:lstStyle/>
          <a:p>
            <a:r>
              <a:rPr lang="en-US" dirty="0"/>
              <a:t>Job Title</a:t>
            </a:r>
          </a:p>
        </p:txBody>
      </p:sp>
      <p:pic>
        <p:nvPicPr>
          <p:cNvPr id="11" name="Picture 10">
            <a:extLst>
              <a:ext uri="{FF2B5EF4-FFF2-40B4-BE49-F238E27FC236}">
                <a16:creationId xmlns:a16="http://schemas.microsoft.com/office/drawing/2014/main" id="{7ED11481-A6FB-DE4F-A358-807E3D7CB19E}"/>
              </a:ext>
            </a:extLst>
          </p:cNvPr>
          <p:cNvPicPr>
            <a:picLocks noChangeAspect="1"/>
          </p:cNvPicPr>
          <p:nvPr userDrawn="1"/>
        </p:nvPicPr>
        <p:blipFill>
          <a:blip r:embed="rId2"/>
          <a:stretch>
            <a:fillRect/>
          </a:stretch>
        </p:blipFill>
        <p:spPr>
          <a:xfrm>
            <a:off x="7551876" y="4526742"/>
            <a:ext cx="1605280" cy="616758"/>
          </a:xfrm>
          <a:prstGeom prst="rect">
            <a:avLst/>
          </a:prstGeom>
        </p:spPr>
      </p:pic>
      <p:pic>
        <p:nvPicPr>
          <p:cNvPr id="9" name="Graphic 8">
            <a:extLst>
              <a:ext uri="{FF2B5EF4-FFF2-40B4-BE49-F238E27FC236}">
                <a16:creationId xmlns:a16="http://schemas.microsoft.com/office/drawing/2014/main" id="{3BD8C90A-F675-CD42-889E-328F3F7F487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28666" y="781662"/>
            <a:ext cx="1438910" cy="13970"/>
          </a:xfrm>
          <a:prstGeom prst="rect">
            <a:avLst/>
          </a:prstGeom>
        </p:spPr>
      </p:pic>
    </p:spTree>
    <p:extLst>
      <p:ext uri="{BB962C8B-B14F-4D97-AF65-F5344CB8AC3E}">
        <p14:creationId xmlns:p14="http://schemas.microsoft.com/office/powerpoint/2010/main" val="1371727437"/>
      </p:ext>
    </p:extLst>
  </p:cSld>
  <p:clrMapOvr>
    <a:overrideClrMapping bg1="dk1" tx1="lt1" bg2="dk2" tx2="lt2" accent1="accent1" accent2="accent2" accent3="accent3" accent4="accent4" accent5="accent5" accent6="accent6" hlink="hlink" folHlink="folHlink"/>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Cover (2 line)">
    <p:bg>
      <p:bgPr>
        <a:solidFill>
          <a:srgbClr val="171717"/>
        </a:solidFill>
        <a:effectLst/>
      </p:bgPr>
    </p:bg>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p>
            <a:r>
              <a:rPr lang="en-US" dirty="0"/>
              <a:t>IBM Quantum / © 2021 IBM Corporation</a:t>
            </a:r>
          </a:p>
        </p:txBody>
      </p:sp>
      <p:sp>
        <p:nvSpPr>
          <p:cNvPr id="27" name="Title 6">
            <a:extLst>
              <a:ext uri="{FF2B5EF4-FFF2-40B4-BE49-F238E27FC236}">
                <a16:creationId xmlns:a16="http://schemas.microsoft.com/office/drawing/2014/main" id="{927B3839-2228-7B4F-B451-E1AD3FD51C20}"/>
              </a:ext>
            </a:extLst>
          </p:cNvPr>
          <p:cNvSpPr>
            <a:spLocks noGrp="1"/>
          </p:cNvSpPr>
          <p:nvPr>
            <p:ph type="title" hasCustomPrompt="1"/>
          </p:nvPr>
        </p:nvSpPr>
        <p:spPr>
          <a:xfrm>
            <a:off x="210312" y="201169"/>
            <a:ext cx="4142232" cy="886221"/>
          </a:xfrm>
          <a:prstGeom prst="rect">
            <a:avLst/>
          </a:prstGeom>
        </p:spPr>
        <p:txBody>
          <a:bodyPr/>
          <a:lstStyle>
            <a:lvl1pPr>
              <a:defRPr/>
            </a:lvl1pPr>
          </a:lstStyle>
          <a:p>
            <a:r>
              <a:rPr lang="en-US" dirty="0"/>
              <a:t>IBM Quantum template, two line maximum</a:t>
            </a:r>
          </a:p>
        </p:txBody>
      </p:sp>
      <p:sp>
        <p:nvSpPr>
          <p:cNvPr id="28" name="Text Placeholder 7">
            <a:extLst>
              <a:ext uri="{FF2B5EF4-FFF2-40B4-BE49-F238E27FC236}">
                <a16:creationId xmlns:a16="http://schemas.microsoft.com/office/drawing/2014/main" id="{965B97F5-70AC-A045-BD36-8C0A8703C6A0}"/>
              </a:ext>
            </a:extLst>
          </p:cNvPr>
          <p:cNvSpPr>
            <a:spLocks noGrp="1"/>
          </p:cNvSpPr>
          <p:nvPr>
            <p:ph type="body" sz="quarter" idx="13" hasCustomPrompt="1"/>
          </p:nvPr>
        </p:nvSpPr>
        <p:spPr>
          <a:xfrm>
            <a:off x="216662" y="1372140"/>
            <a:ext cx="4138953" cy="247768"/>
          </a:xfrm>
          <a:prstGeom prst="rect">
            <a:avLst/>
          </a:prstGeom>
        </p:spPr>
        <p:txBody>
          <a:bodyPr/>
          <a:lstStyle/>
          <a:p>
            <a:r>
              <a:rPr lang="en-US" dirty="0" err="1"/>
              <a:t>Firstname</a:t>
            </a:r>
            <a:r>
              <a:rPr lang="en-US" dirty="0"/>
              <a:t> </a:t>
            </a:r>
            <a:r>
              <a:rPr lang="en-US" dirty="0" err="1"/>
              <a:t>Lastname</a:t>
            </a:r>
            <a:r>
              <a:rPr lang="en-US" dirty="0"/>
              <a:t> </a:t>
            </a:r>
          </a:p>
        </p:txBody>
      </p:sp>
      <p:sp>
        <p:nvSpPr>
          <p:cNvPr id="29" name="Text Placeholder 8">
            <a:extLst>
              <a:ext uri="{FF2B5EF4-FFF2-40B4-BE49-F238E27FC236}">
                <a16:creationId xmlns:a16="http://schemas.microsoft.com/office/drawing/2014/main" id="{5A69EFA9-C7F8-724C-A6B9-A7765EAAF1CE}"/>
              </a:ext>
            </a:extLst>
          </p:cNvPr>
          <p:cNvSpPr>
            <a:spLocks noGrp="1"/>
          </p:cNvSpPr>
          <p:nvPr>
            <p:ph type="body" sz="quarter" idx="14" hasCustomPrompt="1"/>
          </p:nvPr>
        </p:nvSpPr>
        <p:spPr>
          <a:xfrm>
            <a:off x="216661" y="1638549"/>
            <a:ext cx="4135463" cy="243953"/>
          </a:xfrm>
          <a:prstGeom prst="rect">
            <a:avLst/>
          </a:prstGeom>
        </p:spPr>
        <p:txBody>
          <a:bodyPr/>
          <a:lstStyle/>
          <a:p>
            <a:r>
              <a:rPr lang="en-US" dirty="0"/>
              <a:t>Job Title</a:t>
            </a:r>
          </a:p>
        </p:txBody>
      </p:sp>
      <p:pic>
        <p:nvPicPr>
          <p:cNvPr id="11" name="Picture 10">
            <a:extLst>
              <a:ext uri="{FF2B5EF4-FFF2-40B4-BE49-F238E27FC236}">
                <a16:creationId xmlns:a16="http://schemas.microsoft.com/office/drawing/2014/main" id="{277AD26A-F556-0148-903F-39C184671977}"/>
              </a:ext>
            </a:extLst>
          </p:cNvPr>
          <p:cNvPicPr>
            <a:picLocks noChangeAspect="1"/>
          </p:cNvPicPr>
          <p:nvPr userDrawn="1"/>
        </p:nvPicPr>
        <p:blipFill>
          <a:blip r:embed="rId2"/>
          <a:stretch>
            <a:fillRect/>
          </a:stretch>
        </p:blipFill>
        <p:spPr>
          <a:xfrm>
            <a:off x="7551876" y="4526742"/>
            <a:ext cx="1605280" cy="616758"/>
          </a:xfrm>
          <a:prstGeom prst="rect">
            <a:avLst/>
          </a:prstGeom>
        </p:spPr>
      </p:pic>
      <p:pic>
        <p:nvPicPr>
          <p:cNvPr id="8" name="Graphic 7">
            <a:extLst>
              <a:ext uri="{FF2B5EF4-FFF2-40B4-BE49-F238E27FC236}">
                <a16:creationId xmlns:a16="http://schemas.microsoft.com/office/drawing/2014/main" id="{9ECCC668-B7CA-DF45-8599-14962B6E5CC0}"/>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28666" y="1144916"/>
            <a:ext cx="1438910" cy="13970"/>
          </a:xfrm>
          <a:prstGeom prst="rect">
            <a:avLst/>
          </a:prstGeom>
        </p:spPr>
      </p:pic>
    </p:spTree>
    <p:extLst>
      <p:ext uri="{BB962C8B-B14F-4D97-AF65-F5344CB8AC3E}">
        <p14:creationId xmlns:p14="http://schemas.microsoft.com/office/powerpoint/2010/main" val="709024501"/>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Cover (3 line)">
    <p:bg>
      <p:bgPr>
        <a:solidFill>
          <a:srgbClr val="171717"/>
        </a:solidFill>
        <a:effectLst/>
      </p:bgPr>
    </p:bg>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p>
            <a:r>
              <a:rPr lang="en-US" dirty="0"/>
              <a:t>IBM Quantum / © 2021 IBM Corporation</a:t>
            </a:r>
          </a:p>
        </p:txBody>
      </p:sp>
      <p:sp>
        <p:nvSpPr>
          <p:cNvPr id="27" name="Title 6">
            <a:extLst>
              <a:ext uri="{FF2B5EF4-FFF2-40B4-BE49-F238E27FC236}">
                <a16:creationId xmlns:a16="http://schemas.microsoft.com/office/drawing/2014/main" id="{927B3839-2228-7B4F-B451-E1AD3FD51C20}"/>
              </a:ext>
            </a:extLst>
          </p:cNvPr>
          <p:cNvSpPr>
            <a:spLocks noGrp="1"/>
          </p:cNvSpPr>
          <p:nvPr>
            <p:ph type="title" hasCustomPrompt="1"/>
          </p:nvPr>
        </p:nvSpPr>
        <p:spPr>
          <a:xfrm>
            <a:off x="210312" y="201168"/>
            <a:ext cx="4142232" cy="1222891"/>
          </a:xfrm>
          <a:prstGeom prst="rect">
            <a:avLst/>
          </a:prstGeom>
        </p:spPr>
        <p:txBody>
          <a:bodyPr/>
          <a:lstStyle>
            <a:lvl1pPr>
              <a:defRPr/>
            </a:lvl1pPr>
          </a:lstStyle>
          <a:p>
            <a:r>
              <a:rPr lang="en-US" dirty="0"/>
              <a:t>IBM Quantum template on black background, three line maximum</a:t>
            </a:r>
          </a:p>
        </p:txBody>
      </p:sp>
      <p:sp>
        <p:nvSpPr>
          <p:cNvPr id="28" name="Text Placeholder 7">
            <a:extLst>
              <a:ext uri="{FF2B5EF4-FFF2-40B4-BE49-F238E27FC236}">
                <a16:creationId xmlns:a16="http://schemas.microsoft.com/office/drawing/2014/main" id="{965B97F5-70AC-A045-BD36-8C0A8703C6A0}"/>
              </a:ext>
            </a:extLst>
          </p:cNvPr>
          <p:cNvSpPr>
            <a:spLocks noGrp="1"/>
          </p:cNvSpPr>
          <p:nvPr>
            <p:ph type="body" sz="quarter" idx="13" hasCustomPrompt="1"/>
          </p:nvPr>
        </p:nvSpPr>
        <p:spPr>
          <a:xfrm>
            <a:off x="216662" y="1754892"/>
            <a:ext cx="4135463" cy="247330"/>
          </a:xfrm>
          <a:prstGeom prst="rect">
            <a:avLst/>
          </a:prstGeom>
        </p:spPr>
        <p:txBody>
          <a:bodyPr/>
          <a:lstStyle/>
          <a:p>
            <a:r>
              <a:rPr lang="en-US" dirty="0" err="1"/>
              <a:t>Firstname</a:t>
            </a:r>
            <a:r>
              <a:rPr lang="en-US" dirty="0"/>
              <a:t> </a:t>
            </a:r>
            <a:r>
              <a:rPr lang="en-US" dirty="0" err="1"/>
              <a:t>Lastname</a:t>
            </a:r>
            <a:endParaRPr lang="en-US" dirty="0"/>
          </a:p>
        </p:txBody>
      </p:sp>
      <p:sp>
        <p:nvSpPr>
          <p:cNvPr id="29" name="Text Placeholder 8">
            <a:extLst>
              <a:ext uri="{FF2B5EF4-FFF2-40B4-BE49-F238E27FC236}">
                <a16:creationId xmlns:a16="http://schemas.microsoft.com/office/drawing/2014/main" id="{5A69EFA9-C7F8-724C-A6B9-A7765EAAF1CE}"/>
              </a:ext>
            </a:extLst>
          </p:cNvPr>
          <p:cNvSpPr>
            <a:spLocks noGrp="1"/>
          </p:cNvSpPr>
          <p:nvPr>
            <p:ph type="body" sz="quarter" idx="14" hasCustomPrompt="1"/>
          </p:nvPr>
        </p:nvSpPr>
        <p:spPr>
          <a:xfrm>
            <a:off x="216661" y="2021302"/>
            <a:ext cx="4131973" cy="251396"/>
          </a:xfrm>
          <a:prstGeom prst="rect">
            <a:avLst/>
          </a:prstGeom>
        </p:spPr>
        <p:txBody>
          <a:bodyPr/>
          <a:lstStyle/>
          <a:p>
            <a:r>
              <a:rPr lang="en-US" dirty="0"/>
              <a:t>Job Title</a:t>
            </a:r>
          </a:p>
        </p:txBody>
      </p:sp>
      <p:pic>
        <p:nvPicPr>
          <p:cNvPr id="11" name="Picture 10">
            <a:extLst>
              <a:ext uri="{FF2B5EF4-FFF2-40B4-BE49-F238E27FC236}">
                <a16:creationId xmlns:a16="http://schemas.microsoft.com/office/drawing/2014/main" id="{AD69D01F-02E8-AF42-A163-4B4ACD3F4EE1}"/>
              </a:ext>
            </a:extLst>
          </p:cNvPr>
          <p:cNvPicPr>
            <a:picLocks noChangeAspect="1"/>
          </p:cNvPicPr>
          <p:nvPr userDrawn="1"/>
        </p:nvPicPr>
        <p:blipFill>
          <a:blip r:embed="rId2"/>
          <a:stretch>
            <a:fillRect/>
          </a:stretch>
        </p:blipFill>
        <p:spPr>
          <a:xfrm>
            <a:off x="7551876" y="4526742"/>
            <a:ext cx="1605280" cy="616758"/>
          </a:xfrm>
          <a:prstGeom prst="rect">
            <a:avLst/>
          </a:prstGeom>
        </p:spPr>
      </p:pic>
      <p:pic>
        <p:nvPicPr>
          <p:cNvPr id="8" name="Graphic 7">
            <a:extLst>
              <a:ext uri="{FF2B5EF4-FFF2-40B4-BE49-F238E27FC236}">
                <a16:creationId xmlns:a16="http://schemas.microsoft.com/office/drawing/2014/main" id="{2147AFE4-9180-9643-8522-EA89FE234372}"/>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28666" y="1526959"/>
            <a:ext cx="1438910" cy="13970"/>
          </a:xfrm>
          <a:prstGeom prst="rect">
            <a:avLst/>
          </a:prstGeom>
        </p:spPr>
      </p:pic>
    </p:spTree>
    <p:extLst>
      <p:ext uri="{BB962C8B-B14F-4D97-AF65-F5344CB8AC3E}">
        <p14:creationId xmlns:p14="http://schemas.microsoft.com/office/powerpoint/2010/main" val="391849030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Cover with graphic (1 line)">
    <p:bg>
      <p:bgPr>
        <a:solidFill>
          <a:srgbClr val="171717"/>
        </a:solidFill>
        <a:effectLst/>
      </p:bgPr>
    </p:bg>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p>
            <a:r>
              <a:rPr lang="en-US" dirty="0"/>
              <a:t>IBM Quantum / © 2021 IBM Corporation</a:t>
            </a:r>
          </a:p>
        </p:txBody>
      </p:sp>
      <p:sp>
        <p:nvSpPr>
          <p:cNvPr id="27" name="Title 6">
            <a:extLst>
              <a:ext uri="{FF2B5EF4-FFF2-40B4-BE49-F238E27FC236}">
                <a16:creationId xmlns:a16="http://schemas.microsoft.com/office/drawing/2014/main" id="{927B3839-2228-7B4F-B451-E1AD3FD51C20}"/>
              </a:ext>
            </a:extLst>
          </p:cNvPr>
          <p:cNvSpPr>
            <a:spLocks noGrp="1"/>
          </p:cNvSpPr>
          <p:nvPr>
            <p:ph type="title"/>
          </p:nvPr>
        </p:nvSpPr>
        <p:spPr>
          <a:xfrm>
            <a:off x="210312" y="201170"/>
            <a:ext cx="4133089" cy="363606"/>
          </a:xfrm>
          <a:prstGeom prst="rect">
            <a:avLst/>
          </a:prstGeom>
        </p:spPr>
        <p:txBody>
          <a:bodyPr/>
          <a:lstStyle>
            <a:lvl1pPr>
              <a:defRPr/>
            </a:lvl1pPr>
          </a:lstStyle>
          <a:p>
            <a:r>
              <a:rPr lang="en-US"/>
              <a:t>Click to edit Master title style</a:t>
            </a:r>
            <a:endParaRPr lang="en-US" dirty="0"/>
          </a:p>
        </p:txBody>
      </p:sp>
      <p:sp>
        <p:nvSpPr>
          <p:cNvPr id="28" name="Text Placeholder 7">
            <a:extLst>
              <a:ext uri="{FF2B5EF4-FFF2-40B4-BE49-F238E27FC236}">
                <a16:creationId xmlns:a16="http://schemas.microsoft.com/office/drawing/2014/main" id="{965B97F5-70AC-A045-BD36-8C0A8703C6A0}"/>
              </a:ext>
            </a:extLst>
          </p:cNvPr>
          <p:cNvSpPr>
            <a:spLocks noGrp="1"/>
          </p:cNvSpPr>
          <p:nvPr>
            <p:ph type="body" sz="quarter" idx="13" hasCustomPrompt="1"/>
          </p:nvPr>
        </p:nvSpPr>
        <p:spPr>
          <a:xfrm>
            <a:off x="216662" y="990317"/>
            <a:ext cx="4118013" cy="251217"/>
          </a:xfrm>
          <a:prstGeom prst="rect">
            <a:avLst/>
          </a:prstGeom>
        </p:spPr>
        <p:txBody>
          <a:bodyPr/>
          <a:lstStyle/>
          <a:p>
            <a:r>
              <a:rPr lang="en-US" dirty="0" err="1"/>
              <a:t>Firstname</a:t>
            </a:r>
            <a:r>
              <a:rPr lang="en-US" dirty="0"/>
              <a:t> </a:t>
            </a:r>
            <a:r>
              <a:rPr lang="en-US" dirty="0" err="1"/>
              <a:t>Lastname</a:t>
            </a:r>
            <a:r>
              <a:rPr lang="en-US" dirty="0"/>
              <a:t> </a:t>
            </a:r>
          </a:p>
        </p:txBody>
      </p:sp>
      <p:sp>
        <p:nvSpPr>
          <p:cNvPr id="29" name="Text Placeholder 8">
            <a:extLst>
              <a:ext uri="{FF2B5EF4-FFF2-40B4-BE49-F238E27FC236}">
                <a16:creationId xmlns:a16="http://schemas.microsoft.com/office/drawing/2014/main" id="{5A69EFA9-C7F8-724C-A6B9-A7765EAAF1CE}"/>
              </a:ext>
            </a:extLst>
          </p:cNvPr>
          <p:cNvSpPr>
            <a:spLocks noGrp="1"/>
          </p:cNvSpPr>
          <p:nvPr>
            <p:ph type="body" sz="quarter" idx="14" hasCustomPrompt="1"/>
          </p:nvPr>
        </p:nvSpPr>
        <p:spPr>
          <a:xfrm>
            <a:off x="216661" y="1256728"/>
            <a:ext cx="4118013" cy="251344"/>
          </a:xfrm>
          <a:prstGeom prst="rect">
            <a:avLst/>
          </a:prstGeom>
        </p:spPr>
        <p:txBody>
          <a:bodyPr/>
          <a:lstStyle/>
          <a:p>
            <a:r>
              <a:rPr lang="en-US" dirty="0"/>
              <a:t>Job Title</a:t>
            </a:r>
          </a:p>
        </p:txBody>
      </p:sp>
      <p:pic>
        <p:nvPicPr>
          <p:cNvPr id="11" name="Picture 10">
            <a:extLst>
              <a:ext uri="{FF2B5EF4-FFF2-40B4-BE49-F238E27FC236}">
                <a16:creationId xmlns:a16="http://schemas.microsoft.com/office/drawing/2014/main" id="{7ED11481-A6FB-DE4F-A358-807E3D7CB19E}"/>
              </a:ext>
            </a:extLst>
          </p:cNvPr>
          <p:cNvPicPr>
            <a:picLocks noChangeAspect="1"/>
          </p:cNvPicPr>
          <p:nvPr userDrawn="1"/>
        </p:nvPicPr>
        <p:blipFill>
          <a:blip r:embed="rId2"/>
          <a:stretch>
            <a:fillRect/>
          </a:stretch>
        </p:blipFill>
        <p:spPr>
          <a:xfrm>
            <a:off x="7551876" y="4526742"/>
            <a:ext cx="1605280" cy="616758"/>
          </a:xfrm>
          <a:prstGeom prst="rect">
            <a:avLst/>
          </a:prstGeom>
        </p:spPr>
      </p:pic>
      <p:cxnSp>
        <p:nvCxnSpPr>
          <p:cNvPr id="10" name="Straight Connector 9">
            <a:extLst>
              <a:ext uri="{FF2B5EF4-FFF2-40B4-BE49-F238E27FC236}">
                <a16:creationId xmlns:a16="http://schemas.microsoft.com/office/drawing/2014/main" id="{4F59B4DF-699F-B94B-BA28-ADE98C9B65A8}"/>
              </a:ext>
            </a:extLst>
          </p:cNvPr>
          <p:cNvCxnSpPr>
            <a:cxnSpLocks/>
          </p:cNvCxnSpPr>
          <p:nvPr userDrawn="1"/>
        </p:nvCxnSpPr>
        <p:spPr bwMode="auto">
          <a:xfrm>
            <a:off x="225953" y="793218"/>
            <a:ext cx="368407" cy="0"/>
          </a:xfrm>
          <a:prstGeom prst="line">
            <a:avLst/>
          </a:prstGeom>
          <a:ln w="12700">
            <a:solidFill>
              <a:schemeClr val="accent5"/>
            </a:solidFill>
            <a:headEnd type="none" w="med" len="med"/>
            <a:tailEnd type="none" w="med" len="med"/>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056609706"/>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Cover with graphic (2 line)">
    <p:bg>
      <p:bgPr>
        <a:solidFill>
          <a:srgbClr val="171717"/>
        </a:solidFill>
        <a:effectLst/>
      </p:bgPr>
    </p:bg>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p>
            <a:r>
              <a:rPr lang="en-US" dirty="0"/>
              <a:t>IBM Quantum / © 2021 IBM Corporation</a:t>
            </a:r>
          </a:p>
        </p:txBody>
      </p:sp>
      <p:sp>
        <p:nvSpPr>
          <p:cNvPr id="27" name="Title 6">
            <a:extLst>
              <a:ext uri="{FF2B5EF4-FFF2-40B4-BE49-F238E27FC236}">
                <a16:creationId xmlns:a16="http://schemas.microsoft.com/office/drawing/2014/main" id="{927B3839-2228-7B4F-B451-E1AD3FD51C20}"/>
              </a:ext>
            </a:extLst>
          </p:cNvPr>
          <p:cNvSpPr>
            <a:spLocks noGrp="1"/>
          </p:cNvSpPr>
          <p:nvPr>
            <p:ph type="title" hasCustomPrompt="1"/>
          </p:nvPr>
        </p:nvSpPr>
        <p:spPr>
          <a:xfrm>
            <a:off x="210312" y="201169"/>
            <a:ext cx="4142232" cy="886221"/>
          </a:xfrm>
          <a:prstGeom prst="rect">
            <a:avLst/>
          </a:prstGeom>
        </p:spPr>
        <p:txBody>
          <a:bodyPr/>
          <a:lstStyle>
            <a:lvl1pPr>
              <a:defRPr/>
            </a:lvl1pPr>
          </a:lstStyle>
          <a:p>
            <a:r>
              <a:rPr lang="en-US" dirty="0"/>
              <a:t>IBM Quantum template, two line maximum</a:t>
            </a:r>
          </a:p>
        </p:txBody>
      </p:sp>
      <p:sp>
        <p:nvSpPr>
          <p:cNvPr id="28" name="Text Placeholder 7">
            <a:extLst>
              <a:ext uri="{FF2B5EF4-FFF2-40B4-BE49-F238E27FC236}">
                <a16:creationId xmlns:a16="http://schemas.microsoft.com/office/drawing/2014/main" id="{965B97F5-70AC-A045-BD36-8C0A8703C6A0}"/>
              </a:ext>
            </a:extLst>
          </p:cNvPr>
          <p:cNvSpPr>
            <a:spLocks noGrp="1"/>
          </p:cNvSpPr>
          <p:nvPr>
            <p:ph type="body" sz="quarter" idx="13" hasCustomPrompt="1"/>
          </p:nvPr>
        </p:nvSpPr>
        <p:spPr>
          <a:xfrm>
            <a:off x="216662" y="1372140"/>
            <a:ext cx="4138953" cy="247768"/>
          </a:xfrm>
          <a:prstGeom prst="rect">
            <a:avLst/>
          </a:prstGeom>
        </p:spPr>
        <p:txBody>
          <a:bodyPr/>
          <a:lstStyle/>
          <a:p>
            <a:r>
              <a:rPr lang="en-US" dirty="0" err="1"/>
              <a:t>Firstname</a:t>
            </a:r>
            <a:r>
              <a:rPr lang="en-US" dirty="0"/>
              <a:t> </a:t>
            </a:r>
            <a:r>
              <a:rPr lang="en-US" dirty="0" err="1"/>
              <a:t>Lastname</a:t>
            </a:r>
            <a:r>
              <a:rPr lang="en-US" dirty="0"/>
              <a:t> </a:t>
            </a:r>
          </a:p>
        </p:txBody>
      </p:sp>
      <p:sp>
        <p:nvSpPr>
          <p:cNvPr id="29" name="Text Placeholder 8">
            <a:extLst>
              <a:ext uri="{FF2B5EF4-FFF2-40B4-BE49-F238E27FC236}">
                <a16:creationId xmlns:a16="http://schemas.microsoft.com/office/drawing/2014/main" id="{5A69EFA9-C7F8-724C-A6B9-A7765EAAF1CE}"/>
              </a:ext>
            </a:extLst>
          </p:cNvPr>
          <p:cNvSpPr>
            <a:spLocks noGrp="1"/>
          </p:cNvSpPr>
          <p:nvPr>
            <p:ph type="body" sz="quarter" idx="14" hasCustomPrompt="1"/>
          </p:nvPr>
        </p:nvSpPr>
        <p:spPr>
          <a:xfrm>
            <a:off x="216661" y="1638549"/>
            <a:ext cx="4135463" cy="243953"/>
          </a:xfrm>
          <a:prstGeom prst="rect">
            <a:avLst/>
          </a:prstGeom>
        </p:spPr>
        <p:txBody>
          <a:bodyPr/>
          <a:lstStyle/>
          <a:p>
            <a:r>
              <a:rPr lang="en-US" dirty="0"/>
              <a:t>Job Title</a:t>
            </a:r>
          </a:p>
        </p:txBody>
      </p:sp>
      <p:pic>
        <p:nvPicPr>
          <p:cNvPr id="11" name="Picture 10">
            <a:extLst>
              <a:ext uri="{FF2B5EF4-FFF2-40B4-BE49-F238E27FC236}">
                <a16:creationId xmlns:a16="http://schemas.microsoft.com/office/drawing/2014/main" id="{277AD26A-F556-0148-903F-39C184671977}"/>
              </a:ext>
            </a:extLst>
          </p:cNvPr>
          <p:cNvPicPr>
            <a:picLocks noChangeAspect="1"/>
          </p:cNvPicPr>
          <p:nvPr userDrawn="1"/>
        </p:nvPicPr>
        <p:blipFill>
          <a:blip r:embed="rId2"/>
          <a:stretch>
            <a:fillRect/>
          </a:stretch>
        </p:blipFill>
        <p:spPr>
          <a:xfrm>
            <a:off x="7551876" y="4526742"/>
            <a:ext cx="1605280" cy="616758"/>
          </a:xfrm>
          <a:prstGeom prst="rect">
            <a:avLst/>
          </a:prstGeom>
        </p:spPr>
      </p:pic>
      <p:cxnSp>
        <p:nvCxnSpPr>
          <p:cNvPr id="9" name="Straight Connector 8">
            <a:extLst>
              <a:ext uri="{FF2B5EF4-FFF2-40B4-BE49-F238E27FC236}">
                <a16:creationId xmlns:a16="http://schemas.microsoft.com/office/drawing/2014/main" id="{1D3ED234-DBE9-DF49-80FE-40A61D9D742D}"/>
              </a:ext>
            </a:extLst>
          </p:cNvPr>
          <p:cNvCxnSpPr>
            <a:cxnSpLocks/>
          </p:cNvCxnSpPr>
          <p:nvPr userDrawn="1"/>
        </p:nvCxnSpPr>
        <p:spPr bwMode="auto">
          <a:xfrm>
            <a:off x="225953" y="1153941"/>
            <a:ext cx="368407" cy="0"/>
          </a:xfrm>
          <a:prstGeom prst="line">
            <a:avLst/>
          </a:prstGeom>
          <a:ln w="12700">
            <a:solidFill>
              <a:schemeClr val="accent5"/>
            </a:solidFill>
            <a:headEnd type="none" w="med" len="med"/>
            <a:tailEnd type="none" w="med" len="med"/>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010851604"/>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Cover with graphic (3 line)">
    <p:bg>
      <p:bgPr>
        <a:solidFill>
          <a:srgbClr val="171717"/>
        </a:solidFill>
        <a:effectLst/>
      </p:bgPr>
    </p:bg>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p>
            <a:r>
              <a:rPr lang="en-US" dirty="0"/>
              <a:t>IBM Quantum / © 2021 IBM Corporation</a:t>
            </a:r>
          </a:p>
        </p:txBody>
      </p:sp>
      <p:sp>
        <p:nvSpPr>
          <p:cNvPr id="27" name="Title 6">
            <a:extLst>
              <a:ext uri="{FF2B5EF4-FFF2-40B4-BE49-F238E27FC236}">
                <a16:creationId xmlns:a16="http://schemas.microsoft.com/office/drawing/2014/main" id="{927B3839-2228-7B4F-B451-E1AD3FD51C20}"/>
              </a:ext>
            </a:extLst>
          </p:cNvPr>
          <p:cNvSpPr>
            <a:spLocks noGrp="1"/>
          </p:cNvSpPr>
          <p:nvPr>
            <p:ph type="title" hasCustomPrompt="1"/>
          </p:nvPr>
        </p:nvSpPr>
        <p:spPr>
          <a:xfrm>
            <a:off x="210312" y="201168"/>
            <a:ext cx="4142232" cy="1222891"/>
          </a:xfrm>
          <a:prstGeom prst="rect">
            <a:avLst/>
          </a:prstGeom>
        </p:spPr>
        <p:txBody>
          <a:bodyPr/>
          <a:lstStyle>
            <a:lvl1pPr>
              <a:defRPr/>
            </a:lvl1pPr>
          </a:lstStyle>
          <a:p>
            <a:r>
              <a:rPr lang="en-US" dirty="0"/>
              <a:t>IBM Quantum template on black background, three line maximum</a:t>
            </a:r>
          </a:p>
        </p:txBody>
      </p:sp>
      <p:sp>
        <p:nvSpPr>
          <p:cNvPr id="28" name="Text Placeholder 7">
            <a:extLst>
              <a:ext uri="{FF2B5EF4-FFF2-40B4-BE49-F238E27FC236}">
                <a16:creationId xmlns:a16="http://schemas.microsoft.com/office/drawing/2014/main" id="{965B97F5-70AC-A045-BD36-8C0A8703C6A0}"/>
              </a:ext>
            </a:extLst>
          </p:cNvPr>
          <p:cNvSpPr>
            <a:spLocks noGrp="1"/>
          </p:cNvSpPr>
          <p:nvPr>
            <p:ph type="body" sz="quarter" idx="13" hasCustomPrompt="1"/>
          </p:nvPr>
        </p:nvSpPr>
        <p:spPr>
          <a:xfrm>
            <a:off x="216662" y="1754892"/>
            <a:ext cx="4135463" cy="247330"/>
          </a:xfrm>
          <a:prstGeom prst="rect">
            <a:avLst/>
          </a:prstGeom>
        </p:spPr>
        <p:txBody>
          <a:bodyPr/>
          <a:lstStyle/>
          <a:p>
            <a:r>
              <a:rPr lang="en-US" dirty="0" err="1"/>
              <a:t>Firstname</a:t>
            </a:r>
            <a:r>
              <a:rPr lang="en-US" dirty="0"/>
              <a:t> </a:t>
            </a:r>
            <a:r>
              <a:rPr lang="en-US" dirty="0" err="1"/>
              <a:t>Lastname</a:t>
            </a:r>
            <a:endParaRPr lang="en-US" dirty="0"/>
          </a:p>
        </p:txBody>
      </p:sp>
      <p:sp>
        <p:nvSpPr>
          <p:cNvPr id="29" name="Text Placeholder 8">
            <a:extLst>
              <a:ext uri="{FF2B5EF4-FFF2-40B4-BE49-F238E27FC236}">
                <a16:creationId xmlns:a16="http://schemas.microsoft.com/office/drawing/2014/main" id="{5A69EFA9-C7F8-724C-A6B9-A7765EAAF1CE}"/>
              </a:ext>
            </a:extLst>
          </p:cNvPr>
          <p:cNvSpPr>
            <a:spLocks noGrp="1"/>
          </p:cNvSpPr>
          <p:nvPr>
            <p:ph type="body" sz="quarter" idx="14" hasCustomPrompt="1"/>
          </p:nvPr>
        </p:nvSpPr>
        <p:spPr>
          <a:xfrm>
            <a:off x="216661" y="2021302"/>
            <a:ext cx="4131973" cy="251396"/>
          </a:xfrm>
          <a:prstGeom prst="rect">
            <a:avLst/>
          </a:prstGeom>
        </p:spPr>
        <p:txBody>
          <a:bodyPr/>
          <a:lstStyle/>
          <a:p>
            <a:r>
              <a:rPr lang="en-US" dirty="0"/>
              <a:t>Job Title</a:t>
            </a:r>
          </a:p>
        </p:txBody>
      </p:sp>
      <p:pic>
        <p:nvPicPr>
          <p:cNvPr id="11" name="Picture 10">
            <a:extLst>
              <a:ext uri="{FF2B5EF4-FFF2-40B4-BE49-F238E27FC236}">
                <a16:creationId xmlns:a16="http://schemas.microsoft.com/office/drawing/2014/main" id="{AD69D01F-02E8-AF42-A163-4B4ACD3F4EE1}"/>
              </a:ext>
            </a:extLst>
          </p:cNvPr>
          <p:cNvPicPr>
            <a:picLocks noChangeAspect="1"/>
          </p:cNvPicPr>
          <p:nvPr userDrawn="1"/>
        </p:nvPicPr>
        <p:blipFill>
          <a:blip r:embed="rId2"/>
          <a:stretch>
            <a:fillRect/>
          </a:stretch>
        </p:blipFill>
        <p:spPr>
          <a:xfrm>
            <a:off x="7551876" y="4526742"/>
            <a:ext cx="1605280" cy="616758"/>
          </a:xfrm>
          <a:prstGeom prst="rect">
            <a:avLst/>
          </a:prstGeom>
        </p:spPr>
      </p:pic>
      <p:cxnSp>
        <p:nvCxnSpPr>
          <p:cNvPr id="9" name="Straight Connector 8">
            <a:extLst>
              <a:ext uri="{FF2B5EF4-FFF2-40B4-BE49-F238E27FC236}">
                <a16:creationId xmlns:a16="http://schemas.microsoft.com/office/drawing/2014/main" id="{E94BEDD3-84EF-2A46-861A-4BCD41BF4585}"/>
              </a:ext>
            </a:extLst>
          </p:cNvPr>
          <p:cNvCxnSpPr>
            <a:cxnSpLocks/>
          </p:cNvCxnSpPr>
          <p:nvPr userDrawn="1"/>
        </p:nvCxnSpPr>
        <p:spPr bwMode="auto">
          <a:xfrm>
            <a:off x="225953" y="1532402"/>
            <a:ext cx="368407" cy="0"/>
          </a:xfrm>
          <a:prstGeom prst="line">
            <a:avLst/>
          </a:prstGeom>
          <a:ln w="12700">
            <a:solidFill>
              <a:schemeClr val="accent5"/>
            </a:solidFill>
            <a:headEnd type="none" w="med" len="med"/>
            <a:tailEnd type="none" w="med" len="med"/>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324363487"/>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All Hands – Dark – Blank (W/ Footer)">
    <p:spTree>
      <p:nvGrpSpPr>
        <p:cNvPr id="1" name=""/>
        <p:cNvGrpSpPr/>
        <p:nvPr/>
      </p:nvGrpSpPr>
      <p:grpSpPr>
        <a:xfrm>
          <a:off x="0" y="0"/>
          <a:ext cx="0" cy="0"/>
          <a:chOff x="0" y="0"/>
          <a:chExt cx="0" cy="0"/>
        </a:xfrm>
      </p:grpSpPr>
      <p:sp>
        <p:nvSpPr>
          <p:cNvPr id="3" name="Footer Placeholder">
            <a:extLst>
              <a:ext uri="{FF2B5EF4-FFF2-40B4-BE49-F238E27FC236}">
                <a16:creationId xmlns:a16="http://schemas.microsoft.com/office/drawing/2014/main" id="{BA10D0F6-11A9-524F-9B37-A924CA740E31}"/>
              </a:ext>
            </a:extLst>
          </p:cNvPr>
          <p:cNvSpPr>
            <a:spLocks noGrp="1"/>
          </p:cNvSpPr>
          <p:nvPr>
            <p:ph type="ftr" sz="quarter" idx="3"/>
          </p:nvPr>
        </p:nvSpPr>
        <p:spPr>
          <a:xfrm>
            <a:off x="236416" y="4795852"/>
            <a:ext cx="2057334" cy="114300"/>
          </a:xfrm>
          <a:prstGeom prst="rect">
            <a:avLst/>
          </a:prstGeom>
        </p:spPr>
        <p:txBody>
          <a:bodyPr vert="horz" lIns="0" tIns="0" rIns="0" bIns="0" rtlCol="0" anchor="ctr"/>
          <a:lstStyle>
            <a:lvl1pPr marL="0" marR="0" indent="0" algn="l" defTabSz="685992" rtl="0" eaLnBrk="1" fontAlgn="auto" latinLnBrk="0" hangingPunct="1">
              <a:lnSpc>
                <a:spcPct val="100000"/>
              </a:lnSpc>
              <a:spcBef>
                <a:spcPts val="0"/>
              </a:spcBef>
              <a:spcAft>
                <a:spcPts val="0"/>
              </a:spcAft>
              <a:buClrTx/>
              <a:buSzTx/>
              <a:buFontTx/>
              <a:buNone/>
              <a:tabLst/>
              <a:defRPr sz="600">
                <a:solidFill>
                  <a:schemeClr val="accent6">
                    <a:lumMod val="20000"/>
                    <a:lumOff val="80000"/>
                  </a:schemeClr>
                </a:solidFill>
                <a:latin typeface="IBM Plex Sans" panose="020B0503050203000203" pitchFamily="34" charset="0"/>
              </a:defRPr>
            </a:lvl1pPr>
          </a:lstStyle>
          <a:p>
            <a:r>
              <a:rPr lang="en-US" dirty="0"/>
              <a:t>IBM </a:t>
            </a:r>
            <a:r>
              <a:rPr lang="en-US" dirty="0">
                <a:solidFill>
                  <a:srgbClr val="FFFFFF"/>
                </a:solidFill>
              </a:rPr>
              <a:t>Quantum</a:t>
            </a:r>
          </a:p>
        </p:txBody>
      </p:sp>
      <p:sp>
        <p:nvSpPr>
          <p:cNvPr id="4" name="Footer Placeholder">
            <a:extLst>
              <a:ext uri="{FF2B5EF4-FFF2-40B4-BE49-F238E27FC236}">
                <a16:creationId xmlns:a16="http://schemas.microsoft.com/office/drawing/2014/main" id="{55AC2D7E-0ABF-9446-AB18-D7E7BEA9F0E7}"/>
              </a:ext>
            </a:extLst>
          </p:cNvPr>
          <p:cNvSpPr txBox="1">
            <a:spLocks/>
          </p:cNvSpPr>
          <p:nvPr userDrawn="1"/>
        </p:nvSpPr>
        <p:spPr>
          <a:xfrm>
            <a:off x="2518642" y="4795852"/>
            <a:ext cx="2057334" cy="114300"/>
          </a:xfrm>
          <a:prstGeom prst="rect">
            <a:avLst/>
          </a:prstGeom>
        </p:spPr>
        <p:txBody>
          <a:bodyPr vert="horz" lIns="0" tIns="0" rIns="0" bIns="0" rtlCol="0" anchor="ctr"/>
          <a:lstStyle>
            <a:defPPr>
              <a:defRPr lang="en-US"/>
            </a:defPPr>
            <a:lvl1pPr marL="0" marR="0" indent="0" algn="l" defTabSz="685992" rtl="0" eaLnBrk="1" fontAlgn="auto" latinLnBrk="0" hangingPunct="1">
              <a:lnSpc>
                <a:spcPct val="100000"/>
              </a:lnSpc>
              <a:spcBef>
                <a:spcPts val="0"/>
              </a:spcBef>
              <a:spcAft>
                <a:spcPts val="0"/>
              </a:spcAft>
              <a:buClrTx/>
              <a:buSzTx/>
              <a:buFontTx/>
              <a:buNone/>
              <a:tabLst/>
              <a:defRPr sz="600" kern="1200">
                <a:solidFill>
                  <a:schemeClr val="accent6">
                    <a:lumMod val="20000"/>
                    <a:lumOff val="80000"/>
                  </a:schemeClr>
                </a:solidFill>
                <a:latin typeface="IBM Plex Sans" panose="020B0503050203000203" pitchFamily="34" charset="0"/>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r>
              <a:rPr lang="en-US" dirty="0">
                <a:solidFill>
                  <a:schemeClr val="accent6">
                    <a:lumMod val="60000"/>
                    <a:lumOff val="40000"/>
                  </a:schemeClr>
                </a:solidFill>
              </a:rPr>
              <a:t>All Hands  |  2022</a:t>
            </a:r>
          </a:p>
        </p:txBody>
      </p:sp>
    </p:spTree>
    <p:extLst>
      <p:ext uri="{BB962C8B-B14F-4D97-AF65-F5344CB8AC3E}">
        <p14:creationId xmlns:p14="http://schemas.microsoft.com/office/powerpoint/2010/main" val="2599671987"/>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All Hands – Light – Blank (W/ Footer)">
    <p:bg>
      <p:bgRef idx="1001">
        <a:schemeClr val="bg1"/>
      </p:bgRef>
    </p:bg>
    <p:spTree>
      <p:nvGrpSpPr>
        <p:cNvPr id="1" name=""/>
        <p:cNvGrpSpPr/>
        <p:nvPr/>
      </p:nvGrpSpPr>
      <p:grpSpPr>
        <a:xfrm>
          <a:off x="0" y="0"/>
          <a:ext cx="0" cy="0"/>
          <a:chOff x="0" y="0"/>
          <a:chExt cx="0" cy="0"/>
        </a:xfrm>
      </p:grpSpPr>
      <p:sp>
        <p:nvSpPr>
          <p:cNvPr id="3" name="Footer Placeholder">
            <a:extLst>
              <a:ext uri="{FF2B5EF4-FFF2-40B4-BE49-F238E27FC236}">
                <a16:creationId xmlns:a16="http://schemas.microsoft.com/office/drawing/2014/main" id="{BA10D0F6-11A9-524F-9B37-A924CA740E31}"/>
              </a:ext>
            </a:extLst>
          </p:cNvPr>
          <p:cNvSpPr>
            <a:spLocks noGrp="1"/>
          </p:cNvSpPr>
          <p:nvPr>
            <p:ph type="ftr" sz="quarter" idx="3"/>
          </p:nvPr>
        </p:nvSpPr>
        <p:spPr>
          <a:xfrm>
            <a:off x="236416" y="4795852"/>
            <a:ext cx="2057334" cy="114300"/>
          </a:xfrm>
          <a:prstGeom prst="rect">
            <a:avLst/>
          </a:prstGeom>
        </p:spPr>
        <p:txBody>
          <a:bodyPr vert="horz" lIns="0" tIns="0" rIns="0" bIns="0" rtlCol="0" anchor="ctr"/>
          <a:lstStyle>
            <a:lvl1pPr marL="0" marR="0" indent="0" algn="l" defTabSz="685992" rtl="0" eaLnBrk="1" fontAlgn="auto" latinLnBrk="0" hangingPunct="1">
              <a:lnSpc>
                <a:spcPct val="100000"/>
              </a:lnSpc>
              <a:spcBef>
                <a:spcPts val="0"/>
              </a:spcBef>
              <a:spcAft>
                <a:spcPts val="0"/>
              </a:spcAft>
              <a:buClrTx/>
              <a:buSzTx/>
              <a:buFontTx/>
              <a:buNone/>
              <a:tabLst/>
              <a:defRPr sz="600">
                <a:solidFill>
                  <a:schemeClr val="accent6">
                    <a:lumMod val="75000"/>
                  </a:schemeClr>
                </a:solidFill>
                <a:latin typeface="IBM Plex Sans" panose="020B0503050203000203" pitchFamily="34" charset="0"/>
              </a:defRPr>
            </a:lvl1pPr>
          </a:lstStyle>
          <a:p>
            <a:r>
              <a:rPr lang="en-US" dirty="0"/>
              <a:t>IBM Quantum</a:t>
            </a:r>
          </a:p>
        </p:txBody>
      </p:sp>
      <p:sp>
        <p:nvSpPr>
          <p:cNvPr id="4" name="Footer Placeholder">
            <a:extLst>
              <a:ext uri="{FF2B5EF4-FFF2-40B4-BE49-F238E27FC236}">
                <a16:creationId xmlns:a16="http://schemas.microsoft.com/office/drawing/2014/main" id="{55AC2D7E-0ABF-9446-AB18-D7E7BEA9F0E7}"/>
              </a:ext>
            </a:extLst>
          </p:cNvPr>
          <p:cNvSpPr txBox="1">
            <a:spLocks/>
          </p:cNvSpPr>
          <p:nvPr userDrawn="1"/>
        </p:nvSpPr>
        <p:spPr>
          <a:xfrm>
            <a:off x="2518642" y="4795852"/>
            <a:ext cx="2057334" cy="114300"/>
          </a:xfrm>
          <a:prstGeom prst="rect">
            <a:avLst/>
          </a:prstGeom>
        </p:spPr>
        <p:txBody>
          <a:bodyPr vert="horz" lIns="0" tIns="0" rIns="0" bIns="0" rtlCol="0" anchor="ctr"/>
          <a:lstStyle>
            <a:defPPr>
              <a:defRPr lang="en-US"/>
            </a:defPPr>
            <a:lvl1pPr marL="0" marR="0" indent="0" algn="l" defTabSz="685992" rtl="0" eaLnBrk="1" fontAlgn="auto" latinLnBrk="0" hangingPunct="1">
              <a:lnSpc>
                <a:spcPct val="100000"/>
              </a:lnSpc>
              <a:spcBef>
                <a:spcPts val="0"/>
              </a:spcBef>
              <a:spcAft>
                <a:spcPts val="0"/>
              </a:spcAft>
              <a:buClrTx/>
              <a:buSzTx/>
              <a:buFontTx/>
              <a:buNone/>
              <a:tabLst/>
              <a:defRPr sz="600" kern="1200">
                <a:solidFill>
                  <a:schemeClr val="accent6">
                    <a:lumMod val="20000"/>
                    <a:lumOff val="80000"/>
                  </a:schemeClr>
                </a:solidFill>
                <a:latin typeface="IBM Plex Sans" panose="020B0503050203000203" pitchFamily="34" charset="0"/>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r>
              <a:rPr lang="en-US" dirty="0">
                <a:solidFill>
                  <a:schemeClr val="accent6">
                    <a:lumMod val="60000"/>
                    <a:lumOff val="40000"/>
                  </a:schemeClr>
                </a:solidFill>
              </a:rPr>
              <a:t>All Hands  |  2022</a:t>
            </a:r>
          </a:p>
        </p:txBody>
      </p:sp>
    </p:spTree>
    <p:extLst>
      <p:ext uri="{BB962C8B-B14F-4D97-AF65-F5344CB8AC3E}">
        <p14:creationId xmlns:p14="http://schemas.microsoft.com/office/powerpoint/2010/main" val="2925265394"/>
      </p:ext>
    </p:extLst>
  </p:cSld>
  <p:clrMapOvr>
    <a:overrideClrMapping bg1="lt1" tx1="dk1" bg2="lt2" tx2="dk2" accent1="accent1" accent2="accent2" accent3="accent3" accent4="accent4" accent5="accent5" accent6="accent6" hlink="hlink" folHlink="folHlink"/>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Blank (footer &amp; header)">
    <p:spTree>
      <p:nvGrpSpPr>
        <p:cNvPr id="1" name=""/>
        <p:cNvGrpSpPr/>
        <p:nvPr/>
      </p:nvGrpSpPr>
      <p:grpSpPr>
        <a:xfrm>
          <a:off x="0" y="0"/>
          <a:ext cx="0" cy="0"/>
          <a:chOff x="0" y="0"/>
          <a:chExt cx="0" cy="0"/>
        </a:xfrm>
      </p:grpSpPr>
      <p:sp>
        <p:nvSpPr>
          <p:cNvPr id="6" name="Footer Placeholder">
            <a:extLst>
              <a:ext uri="{FF2B5EF4-FFF2-40B4-BE49-F238E27FC236}">
                <a16:creationId xmlns:a16="http://schemas.microsoft.com/office/drawing/2014/main" id="{28DA2DBF-DE57-5246-A9B0-326AE92F7823}"/>
              </a:ext>
            </a:extLst>
          </p:cNvPr>
          <p:cNvSpPr txBox="1">
            <a:spLocks/>
          </p:cNvSpPr>
          <p:nvPr userDrawn="1"/>
        </p:nvSpPr>
        <p:spPr>
          <a:xfrm>
            <a:off x="2286000" y="212349"/>
            <a:ext cx="1828800" cy="166687"/>
          </a:xfrm>
          <a:prstGeom prst="rect">
            <a:avLst/>
          </a:prstGeom>
        </p:spPr>
        <p:txBody>
          <a:bodyPr vert="horz" lIns="0" tIns="0" rIns="0" bIns="0" rtlCol="0" anchor="ctr"/>
          <a:lstStyle>
            <a:defPPr>
              <a:defRPr lang="en-US"/>
            </a:defPPr>
            <a:lvl1pPr marL="0" marR="0" indent="0" algn="l" defTabSz="685992" rtl="0" eaLnBrk="1" fontAlgn="auto" latinLnBrk="0" hangingPunct="1">
              <a:lnSpc>
                <a:spcPct val="100000"/>
              </a:lnSpc>
              <a:spcBef>
                <a:spcPts val="0"/>
              </a:spcBef>
              <a:spcAft>
                <a:spcPts val="0"/>
              </a:spcAft>
              <a:buClrTx/>
              <a:buSzTx/>
              <a:buFontTx/>
              <a:buNone/>
              <a:tabLst/>
              <a:defRPr sz="600" kern="1200">
                <a:solidFill>
                  <a:schemeClr val="tx1"/>
                </a:solidFill>
                <a:latin typeface="IBM Plex Sans" panose="020B0503050203000203" pitchFamily="34" charset="0"/>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r>
              <a:rPr lang="en-US" sz="1000" b="0" i="0" dirty="0">
                <a:solidFill>
                  <a:schemeClr val="tx1"/>
                </a:solidFill>
                <a:latin typeface="IBM Plex Sans Light" panose="020B0403050203000203" pitchFamily="34" charset="77"/>
              </a:rPr>
              <a:t>All Hands</a:t>
            </a:r>
          </a:p>
        </p:txBody>
      </p:sp>
      <p:sp>
        <p:nvSpPr>
          <p:cNvPr id="7" name="Footer Placeholder">
            <a:extLst>
              <a:ext uri="{FF2B5EF4-FFF2-40B4-BE49-F238E27FC236}">
                <a16:creationId xmlns:a16="http://schemas.microsoft.com/office/drawing/2014/main" id="{A18FEED9-153F-0A48-83B7-2EFE5EBE8258}"/>
              </a:ext>
            </a:extLst>
          </p:cNvPr>
          <p:cNvSpPr txBox="1">
            <a:spLocks/>
          </p:cNvSpPr>
          <p:nvPr userDrawn="1"/>
        </p:nvSpPr>
        <p:spPr>
          <a:xfrm>
            <a:off x="228600" y="199287"/>
            <a:ext cx="1828800" cy="166687"/>
          </a:xfrm>
          <a:prstGeom prst="rect">
            <a:avLst/>
          </a:prstGeom>
        </p:spPr>
        <p:txBody>
          <a:bodyPr vert="horz" lIns="0" tIns="0" rIns="0" bIns="0" rtlCol="0" anchor="ctr"/>
          <a:lstStyle>
            <a:defPPr>
              <a:defRPr lang="en-US"/>
            </a:defPPr>
            <a:lvl1pPr marL="0" marR="0" indent="0" algn="l" defTabSz="685992" rtl="0" eaLnBrk="1" fontAlgn="auto" latinLnBrk="0" hangingPunct="1">
              <a:lnSpc>
                <a:spcPct val="100000"/>
              </a:lnSpc>
              <a:spcBef>
                <a:spcPts val="0"/>
              </a:spcBef>
              <a:spcAft>
                <a:spcPts val="0"/>
              </a:spcAft>
              <a:buClrTx/>
              <a:buSzTx/>
              <a:buFontTx/>
              <a:buNone/>
              <a:tabLst/>
              <a:defRPr sz="600" kern="1200">
                <a:solidFill>
                  <a:schemeClr val="tx1"/>
                </a:solidFill>
                <a:latin typeface="IBM Plex Sans" panose="020B0503050203000203" pitchFamily="34" charset="0"/>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r>
              <a:rPr lang="en-US" sz="1000" b="0" i="0" dirty="0">
                <a:solidFill>
                  <a:schemeClr val="tx1"/>
                </a:solidFill>
                <a:latin typeface="IBM Plex Sans Light" panose="020B0403050203000203" pitchFamily="34" charset="77"/>
              </a:rPr>
              <a:t>IBM </a:t>
            </a:r>
            <a:r>
              <a:rPr lang="en-US" sz="1000" b="0" i="0" dirty="0">
                <a:solidFill>
                  <a:schemeClr val="tx1"/>
                </a:solidFill>
                <a:latin typeface="IBM Plex Sans Medium" panose="020B0503050203000203" pitchFamily="34" charset="77"/>
              </a:rPr>
              <a:t>Quantum</a:t>
            </a:r>
          </a:p>
        </p:txBody>
      </p:sp>
      <p:sp>
        <p:nvSpPr>
          <p:cNvPr id="8" name="Footer Placeholder">
            <a:extLst>
              <a:ext uri="{FF2B5EF4-FFF2-40B4-BE49-F238E27FC236}">
                <a16:creationId xmlns:a16="http://schemas.microsoft.com/office/drawing/2014/main" id="{D75F077E-00A5-7F4A-8A8B-C18805AA0C38}"/>
              </a:ext>
            </a:extLst>
          </p:cNvPr>
          <p:cNvSpPr>
            <a:spLocks noGrp="1"/>
          </p:cNvSpPr>
          <p:nvPr>
            <p:ph type="ftr" sz="quarter" idx="3"/>
          </p:nvPr>
        </p:nvSpPr>
        <p:spPr>
          <a:xfrm>
            <a:off x="228666" y="4787900"/>
            <a:ext cx="4114735" cy="166687"/>
          </a:xfrm>
          <a:prstGeom prst="rect">
            <a:avLst/>
          </a:prstGeom>
        </p:spPr>
        <p:txBody>
          <a:bodyPr vert="horz" lIns="0" tIns="0" rIns="0" bIns="0" rtlCol="0" anchor="ctr"/>
          <a:lstStyle>
            <a:lvl1pPr marL="0" marR="0" indent="0" algn="l" defTabSz="685992" rtl="0" eaLnBrk="1" fontAlgn="auto" latinLnBrk="0" hangingPunct="1">
              <a:lnSpc>
                <a:spcPct val="100000"/>
              </a:lnSpc>
              <a:spcBef>
                <a:spcPts val="0"/>
              </a:spcBef>
              <a:spcAft>
                <a:spcPts val="0"/>
              </a:spcAft>
              <a:buClrTx/>
              <a:buSzTx/>
              <a:buFontTx/>
              <a:buNone/>
              <a:tabLst/>
              <a:defRPr sz="600">
                <a:solidFill>
                  <a:schemeClr val="accent6">
                    <a:lumMod val="20000"/>
                    <a:lumOff val="80000"/>
                  </a:schemeClr>
                </a:solidFill>
                <a:latin typeface="IBM Plex Sans" panose="020B0503050203000203" pitchFamily="34" charset="0"/>
              </a:defRPr>
            </a:lvl1pPr>
          </a:lstStyle>
          <a:p>
            <a:r>
              <a:rPr lang="en-US" dirty="0"/>
              <a:t>2022  |  Confidential </a:t>
            </a:r>
          </a:p>
        </p:txBody>
      </p:sp>
    </p:spTree>
    <p:extLst>
      <p:ext uri="{BB962C8B-B14F-4D97-AF65-F5344CB8AC3E}">
        <p14:creationId xmlns:p14="http://schemas.microsoft.com/office/powerpoint/2010/main" val="3488431219"/>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 divider (no footer)">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2B4E5F-15AA-7142-8D54-876791D3731F}"/>
              </a:ext>
            </a:extLst>
          </p:cNvPr>
          <p:cNvSpPr>
            <a:spLocks noGrp="1"/>
          </p:cNvSpPr>
          <p:nvPr>
            <p:ph type="title" hasCustomPrompt="1"/>
          </p:nvPr>
        </p:nvSpPr>
        <p:spPr>
          <a:xfrm>
            <a:off x="210312" y="201168"/>
            <a:ext cx="4142232" cy="1258177"/>
          </a:xfrm>
          <a:prstGeom prst="rect">
            <a:avLst/>
          </a:prstGeom>
        </p:spPr>
        <p:txBody>
          <a:bodyPr/>
          <a:lstStyle/>
          <a:p>
            <a:r>
              <a:rPr lang="en-US" dirty="0"/>
              <a:t>Click to edit Master title style (3 sizes for title text available) - no footer</a:t>
            </a:r>
          </a:p>
        </p:txBody>
      </p:sp>
      <p:pic>
        <p:nvPicPr>
          <p:cNvPr id="5" name="Picture 4">
            <a:extLst>
              <a:ext uri="{FF2B5EF4-FFF2-40B4-BE49-F238E27FC236}">
                <a16:creationId xmlns:a16="http://schemas.microsoft.com/office/drawing/2014/main" id="{D0832194-9F9F-4A4B-847F-9B8502AF1E18}"/>
              </a:ext>
            </a:extLst>
          </p:cNvPr>
          <p:cNvPicPr>
            <a:picLocks noChangeAspect="1"/>
          </p:cNvPicPr>
          <p:nvPr userDrawn="1"/>
        </p:nvPicPr>
        <p:blipFill>
          <a:blip r:embed="rId2"/>
          <a:stretch>
            <a:fillRect/>
          </a:stretch>
        </p:blipFill>
        <p:spPr>
          <a:xfrm>
            <a:off x="7554820" y="-3220"/>
            <a:ext cx="1605280" cy="616758"/>
          </a:xfrm>
          <a:prstGeom prst="rect">
            <a:avLst/>
          </a:prstGeom>
        </p:spPr>
      </p:pic>
    </p:spTree>
    <p:extLst>
      <p:ext uri="{BB962C8B-B14F-4D97-AF65-F5344CB8AC3E}">
        <p14:creationId xmlns:p14="http://schemas.microsoft.com/office/powerpoint/2010/main" val="21431292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title / divider">
    <p:spTree>
      <p:nvGrpSpPr>
        <p:cNvPr id="1" name=""/>
        <p:cNvGrpSpPr/>
        <p:nvPr/>
      </p:nvGrpSpPr>
      <p:grpSpPr>
        <a:xfrm>
          <a:off x="0" y="0"/>
          <a:ext cx="0" cy="0"/>
          <a:chOff x="0" y="0"/>
          <a:chExt cx="0" cy="0"/>
        </a:xfrm>
      </p:grpSpPr>
      <p:sp>
        <p:nvSpPr>
          <p:cNvPr id="121" name="Body Level One…"/>
          <p:cNvSpPr txBox="1">
            <a:spLocks noGrp="1"/>
          </p:cNvSpPr>
          <p:nvPr>
            <p:ph type="body" sz="quarter" idx="1"/>
          </p:nvPr>
        </p:nvSpPr>
        <p:spPr>
          <a:xfrm>
            <a:off x="210311" y="118871"/>
            <a:ext cx="4151446" cy="1315722"/>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pic>
        <p:nvPicPr>
          <p:cNvPr id="122" name="Image" descr="Image"/>
          <p:cNvPicPr>
            <a:picLocks noChangeAspect="1"/>
          </p:cNvPicPr>
          <p:nvPr/>
        </p:nvPicPr>
        <p:blipFill>
          <a:blip r:embed="rId2"/>
          <a:stretch>
            <a:fillRect/>
          </a:stretch>
        </p:blipFill>
        <p:spPr>
          <a:xfrm>
            <a:off x="7796201" y="237945"/>
            <a:ext cx="1115570" cy="158661"/>
          </a:xfrm>
          <a:prstGeom prst="rect">
            <a:avLst/>
          </a:prstGeom>
          <a:ln w="12700">
            <a:miter lim="400000"/>
          </a:ln>
        </p:spPr>
      </p:pic>
      <p:sp>
        <p:nvSpPr>
          <p:cNvPr id="123" name="Footer Placeholder"/>
          <p:cNvSpPr txBox="1"/>
          <p:nvPr/>
        </p:nvSpPr>
        <p:spPr>
          <a:xfrm>
            <a:off x="228666" y="4807742"/>
            <a:ext cx="4114735" cy="127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spAutoFit/>
          </a:bodyPr>
          <a:lstStyle>
            <a:lvl1pPr defTabSz="685990">
              <a:lnSpc>
                <a:spcPct val="100000"/>
              </a:lnSpc>
              <a:defRPr sz="600">
                <a:solidFill>
                  <a:srgbClr val="E0E0E0"/>
                </a:solidFill>
              </a:defRPr>
            </a:lvl1pPr>
          </a:lstStyle>
          <a:p>
            <a:r>
              <a:t>IBM Quantum / © 2021 IBM Corporation</a:t>
            </a:r>
          </a:p>
        </p:txBody>
      </p:sp>
      <p:sp>
        <p:nvSpPr>
          <p:cNvPr id="124" name="Slide Number"/>
          <p:cNvSpPr txBox="1">
            <a:spLocks noGrp="1"/>
          </p:cNvSpPr>
          <p:nvPr>
            <p:ph type="sldNum" sz="quarter" idx="2"/>
          </p:nvPr>
        </p:nvSpPr>
        <p:spPr>
          <a:xfrm>
            <a:off x="8788332" y="4807743"/>
            <a:ext cx="127001" cy="127001"/>
          </a:xfrm>
          <a:prstGeom prst="rect">
            <a:avLst/>
          </a:prstGeom>
        </p:spPr>
        <p:txBody>
          <a:bodyPr/>
          <a:lstStyle>
            <a:lvl1pPr algn="r">
              <a:defRPr sz="600" i="0"/>
            </a:lvl1pPr>
          </a:lstStyle>
          <a:p>
            <a:fld id="{86CB4B4D-7CA3-9044-876B-883B54F8677D}" type="slidenum">
              <a:t>‹#›</a:t>
            </a:fld>
            <a:endParaRPr/>
          </a:p>
        </p:txBody>
      </p:sp>
    </p:spTree>
  </p:cSld>
  <p:clrMapOvr>
    <a:masterClrMapping/>
  </p:clrMapOvr>
  <p:transition spd="med"/>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 divider (footer)">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p>
            <a:r>
              <a:rPr lang="en-US" dirty="0"/>
              <a:t>IBM Quantum / © 2021 IBM Corporation</a:t>
            </a:r>
          </a:p>
        </p:txBody>
      </p:sp>
      <p:sp>
        <p:nvSpPr>
          <p:cNvPr id="4" name="Slide Number Placeholder"/>
          <p:cNvSpPr>
            <a:spLocks noGrp="1"/>
          </p:cNvSpPr>
          <p:nvPr>
            <p:ph type="sldNum" sz="quarter" idx="11"/>
          </p:nvPr>
        </p:nvSpPr>
        <p:spPr>
          <a:xfrm>
            <a:off x="7086601" y="4787900"/>
            <a:ext cx="1828732" cy="166687"/>
          </a:xfrm>
          <a:prstGeom prst="rect">
            <a:avLst/>
          </a:prstGeom>
        </p:spPr>
        <p:txBody>
          <a:bodyPr/>
          <a:lstStyle/>
          <a:p>
            <a:fld id="{59395FB3-9C97-154F-86B2-7E381B951268}" type="slidenum">
              <a:rPr lang="en-US" smtClean="0"/>
              <a:pPr/>
              <a:t>‹#›</a:t>
            </a:fld>
            <a:endParaRPr lang="en-US" dirty="0"/>
          </a:p>
        </p:txBody>
      </p:sp>
      <p:sp>
        <p:nvSpPr>
          <p:cNvPr id="5" name="Title 4">
            <a:extLst>
              <a:ext uri="{FF2B5EF4-FFF2-40B4-BE49-F238E27FC236}">
                <a16:creationId xmlns:a16="http://schemas.microsoft.com/office/drawing/2014/main" id="{EF04BD5F-CEAE-9249-AC0F-4EF97A2B285B}"/>
              </a:ext>
            </a:extLst>
          </p:cNvPr>
          <p:cNvSpPr>
            <a:spLocks noGrp="1"/>
          </p:cNvSpPr>
          <p:nvPr>
            <p:ph type="title" hasCustomPrompt="1"/>
          </p:nvPr>
        </p:nvSpPr>
        <p:spPr>
          <a:xfrm>
            <a:off x="210312" y="201168"/>
            <a:ext cx="4142232" cy="1359777"/>
          </a:xfrm>
          <a:prstGeom prst="rect">
            <a:avLst/>
          </a:prstGeom>
        </p:spPr>
        <p:txBody>
          <a:bodyPr/>
          <a:lstStyle/>
          <a:p>
            <a:r>
              <a:rPr lang="en-US" dirty="0"/>
              <a:t>Click to edit Master title style (3 sizes for title text available) - with footer</a:t>
            </a:r>
          </a:p>
        </p:txBody>
      </p:sp>
      <p:pic>
        <p:nvPicPr>
          <p:cNvPr id="7" name="Picture 6">
            <a:extLst>
              <a:ext uri="{FF2B5EF4-FFF2-40B4-BE49-F238E27FC236}">
                <a16:creationId xmlns:a16="http://schemas.microsoft.com/office/drawing/2014/main" id="{42D2E41E-4947-9F4A-A22A-FAB43A2DE943}"/>
              </a:ext>
            </a:extLst>
          </p:cNvPr>
          <p:cNvPicPr>
            <a:picLocks noChangeAspect="1"/>
          </p:cNvPicPr>
          <p:nvPr userDrawn="1"/>
        </p:nvPicPr>
        <p:blipFill>
          <a:blip r:embed="rId2"/>
          <a:stretch>
            <a:fillRect/>
          </a:stretch>
        </p:blipFill>
        <p:spPr>
          <a:xfrm>
            <a:off x="7554820" y="-3220"/>
            <a:ext cx="1605280" cy="616758"/>
          </a:xfrm>
          <a:prstGeom prst="rect">
            <a:avLst/>
          </a:prstGeom>
        </p:spPr>
      </p:pic>
    </p:spTree>
    <p:extLst>
      <p:ext uri="{BB962C8B-B14F-4D97-AF65-F5344CB8AC3E}">
        <p14:creationId xmlns:p14="http://schemas.microsoft.com/office/powerpoint/2010/main" val="343458020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 divider (blue)">
    <p:bg>
      <p:bgPr>
        <a:solidFill>
          <a:schemeClr val="accent1"/>
        </a:solidFill>
        <a:effectLst/>
      </p:bgPr>
    </p:bg>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p>
            <a:r>
              <a:rPr lang="en-US" dirty="0"/>
              <a:t>IBM Quantum / © 2021 IBM Corporation</a:t>
            </a:r>
          </a:p>
        </p:txBody>
      </p:sp>
      <p:sp>
        <p:nvSpPr>
          <p:cNvPr id="4" name="Slide Number Placeholder"/>
          <p:cNvSpPr>
            <a:spLocks noGrp="1"/>
          </p:cNvSpPr>
          <p:nvPr>
            <p:ph type="sldNum" sz="quarter" idx="11"/>
          </p:nvPr>
        </p:nvSpPr>
        <p:spPr>
          <a:xfrm>
            <a:off x="7086601" y="4787900"/>
            <a:ext cx="1828732" cy="166687"/>
          </a:xfrm>
          <a:prstGeom prst="rect">
            <a:avLst/>
          </a:prstGeom>
        </p:spPr>
        <p:txBody>
          <a:bodyPr/>
          <a:lstStyle/>
          <a:p>
            <a:fld id="{59395FB3-9C97-154F-86B2-7E381B951268}" type="slidenum">
              <a:rPr lang="en-US" smtClean="0"/>
              <a:pPr/>
              <a:t>‹#›</a:t>
            </a:fld>
            <a:endParaRPr lang="en-US" dirty="0"/>
          </a:p>
        </p:txBody>
      </p:sp>
      <p:sp>
        <p:nvSpPr>
          <p:cNvPr id="6" name="Title 5">
            <a:extLst>
              <a:ext uri="{FF2B5EF4-FFF2-40B4-BE49-F238E27FC236}">
                <a16:creationId xmlns:a16="http://schemas.microsoft.com/office/drawing/2014/main" id="{5D677529-0580-5640-87D8-6219EDE5C095}"/>
              </a:ext>
            </a:extLst>
          </p:cNvPr>
          <p:cNvSpPr>
            <a:spLocks noGrp="1"/>
          </p:cNvSpPr>
          <p:nvPr>
            <p:ph type="title" hasCustomPrompt="1"/>
          </p:nvPr>
        </p:nvSpPr>
        <p:spPr>
          <a:xfrm>
            <a:off x="210312" y="201168"/>
            <a:ext cx="4142232" cy="1470614"/>
          </a:xfrm>
          <a:prstGeom prst="rect">
            <a:avLst/>
          </a:prstGeom>
        </p:spPr>
        <p:txBody>
          <a:bodyPr/>
          <a:lstStyle/>
          <a:p>
            <a:r>
              <a:rPr lang="en-US" dirty="0"/>
              <a:t>Click to edit Master title style (3 sizes for title text available) – blue divider</a:t>
            </a:r>
          </a:p>
        </p:txBody>
      </p:sp>
      <p:pic>
        <p:nvPicPr>
          <p:cNvPr id="8" name="Picture 7">
            <a:extLst>
              <a:ext uri="{FF2B5EF4-FFF2-40B4-BE49-F238E27FC236}">
                <a16:creationId xmlns:a16="http://schemas.microsoft.com/office/drawing/2014/main" id="{B923E7D4-2DC2-0743-BE51-9206E1319186}"/>
              </a:ext>
            </a:extLst>
          </p:cNvPr>
          <p:cNvPicPr>
            <a:picLocks noChangeAspect="1"/>
          </p:cNvPicPr>
          <p:nvPr userDrawn="1"/>
        </p:nvPicPr>
        <p:blipFill>
          <a:blip r:embed="rId2"/>
          <a:stretch>
            <a:fillRect/>
          </a:stretch>
        </p:blipFill>
        <p:spPr>
          <a:xfrm>
            <a:off x="7554820" y="-3220"/>
            <a:ext cx="1605280" cy="616758"/>
          </a:xfrm>
          <a:prstGeom prst="rect">
            <a:avLst/>
          </a:prstGeom>
        </p:spPr>
      </p:pic>
    </p:spTree>
    <p:extLst>
      <p:ext uri="{BB962C8B-B14F-4D97-AF65-F5344CB8AC3E}">
        <p14:creationId xmlns:p14="http://schemas.microsoft.com/office/powerpoint/2010/main" val="72692789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Xlg text">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137160" y="91440"/>
            <a:ext cx="6949440" cy="4404360"/>
          </a:xfrm>
          <a:prstGeom prst="rect">
            <a:avLst/>
          </a:prstGeom>
        </p:spPr>
        <p:txBody>
          <a:bodyPr/>
          <a:lstStyle>
            <a:lvl1pPr>
              <a:lnSpc>
                <a:spcPct val="90000"/>
              </a:lnSpc>
              <a:defRPr sz="9200" b="0" i="0">
                <a:solidFill>
                  <a:schemeClr val="accent4"/>
                </a:solidFill>
                <a:latin typeface="IBM Plex Sans SemiBold" panose="020B0503050203000203" pitchFamily="34" charset="77"/>
              </a:defRPr>
            </a:lvl1pPr>
          </a:lstStyle>
          <a:p>
            <a:r>
              <a:rPr lang="en-US" dirty="0"/>
              <a:t>High impact </a:t>
            </a:r>
            <a:br>
              <a:rPr lang="en-US" dirty="0"/>
            </a:br>
            <a:r>
              <a:rPr lang="en-US" dirty="0" err="1"/>
              <a:t>xlg</a:t>
            </a:r>
            <a:r>
              <a:rPr lang="en-US" dirty="0"/>
              <a:t> text</a:t>
            </a:r>
          </a:p>
        </p:txBody>
      </p:sp>
      <p:sp>
        <p:nvSpPr>
          <p:cNvPr id="3" name="Footer Placeholder"/>
          <p:cNvSpPr>
            <a:spLocks noGrp="1"/>
          </p:cNvSpPr>
          <p:nvPr>
            <p:ph type="ftr" sz="quarter" idx="10"/>
          </p:nvPr>
        </p:nvSpPr>
        <p:spPr/>
        <p:txBody>
          <a:bodyPr/>
          <a:lstStyle>
            <a:lvl1pPr>
              <a:defRPr>
                <a:latin typeface="IBM Plex Sans" panose="020B0503050203000203" pitchFamily="34" charset="0"/>
              </a:defRPr>
            </a:lvl1pPr>
          </a:lstStyle>
          <a:p>
            <a:r>
              <a:rPr lang="en-US" dirty="0"/>
              <a:t>IBM Quantum / © 2021 IBM Corporation</a:t>
            </a:r>
          </a:p>
        </p:txBody>
      </p:sp>
      <p:sp>
        <p:nvSpPr>
          <p:cNvPr id="4" name="Slide Number Placeholder"/>
          <p:cNvSpPr>
            <a:spLocks noGrp="1"/>
          </p:cNvSpPr>
          <p:nvPr>
            <p:ph type="sldNum" sz="quarter" idx="11"/>
          </p:nvPr>
        </p:nvSpPr>
        <p:spPr>
          <a:xfrm>
            <a:off x="7086601" y="4787900"/>
            <a:ext cx="1828732" cy="166687"/>
          </a:xfrm>
          <a:prstGeom prst="rect">
            <a:avLst/>
          </a:prstGeom>
        </p:spPr>
        <p:txBody>
          <a:bodyPr/>
          <a:lstStyle>
            <a:lvl1pPr>
              <a:defRPr>
                <a:latin typeface="IBM Plex Sans" panose="020B0503050203000203" pitchFamily="34" charset="0"/>
              </a:defRPr>
            </a:lvl1pPr>
          </a:lstStyle>
          <a:p>
            <a:fld id="{59395FB3-9C97-154F-86B2-7E381B951268}" type="slidenum">
              <a:rPr lang="en-US" smtClean="0"/>
              <a:pPr/>
              <a:t>‹#›</a:t>
            </a:fld>
            <a:endParaRPr lang="en-US" dirty="0"/>
          </a:p>
        </p:txBody>
      </p:sp>
      <p:pic>
        <p:nvPicPr>
          <p:cNvPr id="7" name="Picture 6">
            <a:extLst>
              <a:ext uri="{FF2B5EF4-FFF2-40B4-BE49-F238E27FC236}">
                <a16:creationId xmlns:a16="http://schemas.microsoft.com/office/drawing/2014/main" id="{30210F52-CF6C-094F-952B-902FB639B49E}"/>
              </a:ext>
            </a:extLst>
          </p:cNvPr>
          <p:cNvPicPr>
            <a:picLocks noChangeAspect="1"/>
          </p:cNvPicPr>
          <p:nvPr userDrawn="1"/>
        </p:nvPicPr>
        <p:blipFill>
          <a:blip r:embed="rId2"/>
          <a:stretch>
            <a:fillRect/>
          </a:stretch>
        </p:blipFill>
        <p:spPr>
          <a:xfrm>
            <a:off x="7554820" y="-3220"/>
            <a:ext cx="1605280" cy="616758"/>
          </a:xfrm>
          <a:prstGeom prst="rect">
            <a:avLst/>
          </a:prstGeom>
        </p:spPr>
      </p:pic>
    </p:spTree>
    <p:extLst>
      <p:ext uri="{BB962C8B-B14F-4D97-AF65-F5344CB8AC3E}">
        <p14:creationId xmlns:p14="http://schemas.microsoft.com/office/powerpoint/2010/main" val="11807894"/>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Xlg text / fact + image">
    <p:spTree>
      <p:nvGrpSpPr>
        <p:cNvPr id="1" name=""/>
        <p:cNvGrpSpPr/>
        <p:nvPr/>
      </p:nvGrpSpPr>
      <p:grpSpPr>
        <a:xfrm>
          <a:off x="0" y="0"/>
          <a:ext cx="0" cy="0"/>
          <a:chOff x="0" y="0"/>
          <a:chExt cx="0" cy="0"/>
        </a:xfrm>
      </p:grpSpPr>
      <p:sp>
        <p:nvSpPr>
          <p:cNvPr id="6" name="Text Placeholder"/>
          <p:cNvSpPr>
            <a:spLocks noGrp="1"/>
          </p:cNvSpPr>
          <p:nvPr>
            <p:ph type="body" sz="quarter" idx="12" hasCustomPrompt="1"/>
          </p:nvPr>
        </p:nvSpPr>
        <p:spPr>
          <a:xfrm>
            <a:off x="155448" y="1152144"/>
            <a:ext cx="4206240" cy="3361944"/>
          </a:xfrm>
          <a:prstGeom prst="rect">
            <a:avLst/>
          </a:prstGeom>
        </p:spPr>
        <p:txBody>
          <a:bodyPr/>
          <a:lstStyle>
            <a:lvl1pPr>
              <a:lnSpc>
                <a:spcPct val="90000"/>
              </a:lnSpc>
              <a:defRPr sz="9200" b="0" i="0">
                <a:solidFill>
                  <a:schemeClr val="accent4"/>
                </a:solidFill>
                <a:latin typeface="IBM Plex Sans SemiBold" panose="020B0503050203000203" pitchFamily="34" charset="77"/>
              </a:defRPr>
            </a:lvl1pPr>
          </a:lstStyle>
          <a:p>
            <a:pPr lvl="0"/>
            <a:r>
              <a:rPr lang="en-US" dirty="0"/>
              <a:t>100%</a:t>
            </a:r>
          </a:p>
        </p:txBody>
      </p:sp>
      <p:sp>
        <p:nvSpPr>
          <p:cNvPr id="7" name="Picture Placeholder">
            <a:extLst>
              <a:ext uri="{C183D7F6-B498-43B3-948B-1728B52AA6E4}">
                <adec:decorative xmlns:adec="http://schemas.microsoft.com/office/drawing/2017/decorative" val="1"/>
              </a:ext>
            </a:extLst>
          </p:cNvPr>
          <p:cNvSpPr>
            <a:spLocks noGrp="1"/>
          </p:cNvSpPr>
          <p:nvPr>
            <p:ph type="pic" sz="quarter" idx="13"/>
          </p:nvPr>
        </p:nvSpPr>
        <p:spPr>
          <a:xfrm>
            <a:off x="4572000" y="0"/>
            <a:ext cx="4572000" cy="5143500"/>
          </a:xfrm>
          <a:prstGeom prst="rect">
            <a:avLst/>
          </a:prstGeom>
        </p:spPr>
        <p:txBody>
          <a:bodyPr lIns="91440" tIns="91440" rIns="91440" bIns="91440"/>
          <a:lstStyle>
            <a:lvl1pPr>
              <a:defRPr baseline="0"/>
            </a:lvl1pPr>
          </a:lstStyle>
          <a:p>
            <a:r>
              <a:rPr lang="en-US"/>
              <a:t>Click icon to add picture</a:t>
            </a:r>
            <a:endParaRPr lang="en-US" dirty="0"/>
          </a:p>
        </p:txBody>
      </p:sp>
      <p:sp>
        <p:nvSpPr>
          <p:cNvPr id="3" name="Footer Placeholder"/>
          <p:cNvSpPr>
            <a:spLocks noGrp="1"/>
          </p:cNvSpPr>
          <p:nvPr>
            <p:ph type="ftr" sz="quarter" idx="10"/>
          </p:nvPr>
        </p:nvSpPr>
        <p:spPr/>
        <p:txBody>
          <a:bodyPr/>
          <a:lstStyle/>
          <a:p>
            <a:r>
              <a:rPr lang="en-US" dirty="0"/>
              <a:t>IBM Quantum / © 2021 IBM Corporation</a:t>
            </a:r>
          </a:p>
        </p:txBody>
      </p:sp>
      <p:sp>
        <p:nvSpPr>
          <p:cNvPr id="4" name="Slide Number Placeholder"/>
          <p:cNvSpPr>
            <a:spLocks noGrp="1"/>
          </p:cNvSpPr>
          <p:nvPr>
            <p:ph type="sldNum" sz="quarter" idx="11"/>
          </p:nvPr>
        </p:nvSpPr>
        <p:spPr>
          <a:xfrm>
            <a:off x="7086601" y="4787900"/>
            <a:ext cx="1828732" cy="166687"/>
          </a:xfrm>
          <a:prstGeom prst="rect">
            <a:avLst/>
          </a:prstGeom>
        </p:spPr>
        <p:txBody>
          <a:bodyPr/>
          <a:lstStyle/>
          <a:p>
            <a:fld id="{59395FB3-9C97-154F-86B2-7E381B951268}" type="slidenum">
              <a:rPr lang="en-US" smtClean="0"/>
              <a:pPr/>
              <a:t>‹#›</a:t>
            </a:fld>
            <a:endParaRPr lang="en-US" dirty="0"/>
          </a:p>
        </p:txBody>
      </p:sp>
      <p:sp>
        <p:nvSpPr>
          <p:cNvPr id="11" name="Text Placeholder 10">
            <a:extLst>
              <a:ext uri="{FF2B5EF4-FFF2-40B4-BE49-F238E27FC236}">
                <a16:creationId xmlns:a16="http://schemas.microsoft.com/office/drawing/2014/main" id="{3819BBD0-4F00-B447-A473-76BA52FA8048}"/>
              </a:ext>
            </a:extLst>
          </p:cNvPr>
          <p:cNvSpPr>
            <a:spLocks noGrp="1"/>
          </p:cNvSpPr>
          <p:nvPr>
            <p:ph type="body" sz="quarter" idx="15" hasCustomPrompt="1"/>
          </p:nvPr>
        </p:nvSpPr>
        <p:spPr>
          <a:xfrm>
            <a:off x="219456" y="173736"/>
            <a:ext cx="3794760" cy="859536"/>
          </a:xfrm>
          <a:prstGeom prst="rect">
            <a:avLst/>
          </a:prstGeom>
        </p:spPr>
        <p:txBody>
          <a:bodyPr/>
          <a:lstStyle>
            <a:lvl1pPr>
              <a:defRPr sz="2000"/>
            </a:lvl1pPr>
            <a:lvl2pPr marL="0" indent="0">
              <a:buNone/>
              <a:defRPr/>
            </a:lvl2pPr>
          </a:lstStyle>
          <a:p>
            <a:pPr lvl="0"/>
            <a:r>
              <a:rPr lang="en-US" dirty="0"/>
              <a:t>Title with </a:t>
            </a:r>
            <a:r>
              <a:rPr lang="en-US" dirty="0" err="1"/>
              <a:t>xlg</a:t>
            </a:r>
            <a:r>
              <a:rPr lang="en-US" dirty="0"/>
              <a:t> text + optional ½ image</a:t>
            </a:r>
          </a:p>
        </p:txBody>
      </p:sp>
      <p:pic>
        <p:nvPicPr>
          <p:cNvPr id="12" name="Picture 11">
            <a:extLst>
              <a:ext uri="{FF2B5EF4-FFF2-40B4-BE49-F238E27FC236}">
                <a16:creationId xmlns:a16="http://schemas.microsoft.com/office/drawing/2014/main" id="{C1D23A3E-7144-694C-B46D-9297D4F76D22}"/>
              </a:ext>
            </a:extLst>
          </p:cNvPr>
          <p:cNvPicPr>
            <a:picLocks noChangeAspect="1"/>
          </p:cNvPicPr>
          <p:nvPr userDrawn="1"/>
        </p:nvPicPr>
        <p:blipFill>
          <a:blip r:embed="rId2"/>
          <a:stretch>
            <a:fillRect/>
          </a:stretch>
        </p:blipFill>
        <p:spPr>
          <a:xfrm>
            <a:off x="7554820" y="-3220"/>
            <a:ext cx="1605280" cy="616758"/>
          </a:xfrm>
          <a:prstGeom prst="rect">
            <a:avLst/>
          </a:prstGeom>
        </p:spPr>
      </p:pic>
    </p:spTree>
    <p:extLst>
      <p:ext uri="{BB962C8B-B14F-4D97-AF65-F5344CB8AC3E}">
        <p14:creationId xmlns:p14="http://schemas.microsoft.com/office/powerpoint/2010/main" val="2214470215"/>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p>
            <a:r>
              <a:rPr lang="en-US" dirty="0"/>
              <a:t>IBM Quantum / © 2021 IBM Corporation</a:t>
            </a:r>
          </a:p>
        </p:txBody>
      </p:sp>
      <p:sp>
        <p:nvSpPr>
          <p:cNvPr id="4" name="Slide Number Placeholder"/>
          <p:cNvSpPr>
            <a:spLocks noGrp="1"/>
          </p:cNvSpPr>
          <p:nvPr>
            <p:ph type="sldNum" sz="quarter" idx="11"/>
          </p:nvPr>
        </p:nvSpPr>
        <p:spPr>
          <a:xfrm>
            <a:off x="7086601" y="4787900"/>
            <a:ext cx="1828732" cy="166687"/>
          </a:xfrm>
          <a:prstGeom prst="rect">
            <a:avLst/>
          </a:prstGeom>
        </p:spPr>
        <p:txBody>
          <a:bodyPr/>
          <a:lstStyle/>
          <a:p>
            <a:fld id="{59395FB3-9C97-154F-86B2-7E381B951268}" type="slidenum">
              <a:rPr lang="en-US" smtClean="0"/>
              <a:pPr/>
              <a:t>‹#›</a:t>
            </a:fld>
            <a:endParaRPr lang="en-US" dirty="0"/>
          </a:p>
        </p:txBody>
      </p:sp>
      <p:sp>
        <p:nvSpPr>
          <p:cNvPr id="5" name="Title 4">
            <a:extLst>
              <a:ext uri="{FF2B5EF4-FFF2-40B4-BE49-F238E27FC236}">
                <a16:creationId xmlns:a16="http://schemas.microsoft.com/office/drawing/2014/main" id="{03DEF12C-8D9D-364C-AEC2-B435FF41B7C7}"/>
              </a:ext>
            </a:extLst>
          </p:cNvPr>
          <p:cNvSpPr>
            <a:spLocks noGrp="1"/>
          </p:cNvSpPr>
          <p:nvPr>
            <p:ph type="title" hasCustomPrompt="1"/>
          </p:nvPr>
        </p:nvSpPr>
        <p:spPr>
          <a:xfrm>
            <a:off x="73152" y="201168"/>
            <a:ext cx="5465275" cy="1729232"/>
          </a:xfrm>
          <a:prstGeom prst="rect">
            <a:avLst/>
          </a:prstGeom>
        </p:spPr>
        <p:txBody>
          <a:bodyPr/>
          <a:lstStyle>
            <a:lvl1pPr marL="164592" indent="-164592">
              <a:defRPr>
                <a:solidFill>
                  <a:schemeClr val="accent4"/>
                </a:solidFill>
              </a:defRPr>
            </a:lvl1pPr>
          </a:lstStyle>
          <a:p>
            <a:r>
              <a:rPr lang="en-US" dirty="0"/>
              <a:t>“Add quote, four line maximum.”</a:t>
            </a:r>
          </a:p>
        </p:txBody>
      </p:sp>
      <p:sp>
        <p:nvSpPr>
          <p:cNvPr id="12" name="Text Placeholder 11">
            <a:extLst>
              <a:ext uri="{FF2B5EF4-FFF2-40B4-BE49-F238E27FC236}">
                <a16:creationId xmlns:a16="http://schemas.microsoft.com/office/drawing/2014/main" id="{67826A83-0471-7649-B205-FFC505DA313F}"/>
              </a:ext>
            </a:extLst>
          </p:cNvPr>
          <p:cNvSpPr>
            <a:spLocks noGrp="1"/>
          </p:cNvSpPr>
          <p:nvPr>
            <p:ph type="body" sz="quarter" idx="14" hasCustomPrompt="1"/>
          </p:nvPr>
        </p:nvSpPr>
        <p:spPr>
          <a:xfrm>
            <a:off x="219456" y="1943280"/>
            <a:ext cx="4123944" cy="246888"/>
          </a:xfrm>
          <a:prstGeom prst="rect">
            <a:avLst/>
          </a:prstGeom>
        </p:spPr>
        <p:txBody>
          <a:bodyPr/>
          <a:lstStyle>
            <a:lvl1pPr>
              <a:defRPr>
                <a:solidFill>
                  <a:schemeClr val="tx2"/>
                </a:solidFill>
              </a:defRPr>
            </a:lvl1pPr>
            <a:lvl2pPr marL="0" indent="0">
              <a:buNone/>
              <a:defRPr/>
            </a:lvl2pPr>
          </a:lstStyle>
          <a:p>
            <a:pPr lvl="0"/>
            <a:r>
              <a:rPr lang="en-US" dirty="0" err="1"/>
              <a:t>Firstname</a:t>
            </a:r>
            <a:r>
              <a:rPr lang="en-US" dirty="0"/>
              <a:t> </a:t>
            </a:r>
            <a:r>
              <a:rPr lang="en-US" dirty="0" err="1"/>
              <a:t>Lastname</a:t>
            </a:r>
            <a:endParaRPr lang="en-US" dirty="0"/>
          </a:p>
        </p:txBody>
      </p:sp>
      <p:sp>
        <p:nvSpPr>
          <p:cNvPr id="14" name="Text Placeholder 13">
            <a:extLst>
              <a:ext uri="{FF2B5EF4-FFF2-40B4-BE49-F238E27FC236}">
                <a16:creationId xmlns:a16="http://schemas.microsoft.com/office/drawing/2014/main" id="{48B5E467-58C7-4043-A863-8B0F691F403C}"/>
              </a:ext>
            </a:extLst>
          </p:cNvPr>
          <p:cNvSpPr>
            <a:spLocks noGrp="1"/>
          </p:cNvSpPr>
          <p:nvPr>
            <p:ph type="body" sz="quarter" idx="15" hasCustomPrompt="1"/>
          </p:nvPr>
        </p:nvSpPr>
        <p:spPr>
          <a:xfrm>
            <a:off x="219456" y="2201719"/>
            <a:ext cx="4114800" cy="246888"/>
          </a:xfrm>
          <a:prstGeom prst="rect">
            <a:avLst/>
          </a:prstGeom>
        </p:spPr>
        <p:txBody>
          <a:bodyPr/>
          <a:lstStyle>
            <a:lvl1pPr>
              <a:defRPr b="0" i="1">
                <a:solidFill>
                  <a:schemeClr val="tx2"/>
                </a:solidFill>
                <a:latin typeface="IBM Plex Sans" panose="020B0503050203000203" pitchFamily="34" charset="0"/>
              </a:defRPr>
            </a:lvl1pPr>
            <a:lvl2pPr marL="0" indent="0">
              <a:buNone/>
              <a:defRPr/>
            </a:lvl2pPr>
          </a:lstStyle>
          <a:p>
            <a:pPr lvl="0"/>
            <a:r>
              <a:rPr lang="en-US" dirty="0"/>
              <a:t>Source, Date</a:t>
            </a:r>
          </a:p>
        </p:txBody>
      </p:sp>
      <p:pic>
        <p:nvPicPr>
          <p:cNvPr id="17" name="Picture 16">
            <a:extLst>
              <a:ext uri="{FF2B5EF4-FFF2-40B4-BE49-F238E27FC236}">
                <a16:creationId xmlns:a16="http://schemas.microsoft.com/office/drawing/2014/main" id="{EDB3CCE8-33C3-F24F-B4C1-88AC1A4E4BEB}"/>
              </a:ext>
            </a:extLst>
          </p:cNvPr>
          <p:cNvPicPr>
            <a:picLocks noChangeAspect="1"/>
          </p:cNvPicPr>
          <p:nvPr userDrawn="1"/>
        </p:nvPicPr>
        <p:blipFill>
          <a:blip r:embed="rId2"/>
          <a:stretch>
            <a:fillRect/>
          </a:stretch>
        </p:blipFill>
        <p:spPr>
          <a:xfrm>
            <a:off x="7554820" y="-3220"/>
            <a:ext cx="1605280" cy="616758"/>
          </a:xfrm>
          <a:prstGeom prst="rect">
            <a:avLst/>
          </a:prstGeom>
        </p:spPr>
      </p:pic>
    </p:spTree>
    <p:extLst>
      <p:ext uri="{BB962C8B-B14F-4D97-AF65-F5344CB8AC3E}">
        <p14:creationId xmlns:p14="http://schemas.microsoft.com/office/powerpoint/2010/main" val="2521325239"/>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 full width image ">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p>
            <a:r>
              <a:rPr lang="en-US" dirty="0"/>
              <a:t>IBM Quantum / © 2021 IBM Corporation</a:t>
            </a:r>
          </a:p>
        </p:txBody>
      </p:sp>
      <p:sp>
        <p:nvSpPr>
          <p:cNvPr id="4" name="Slide Number Placeholder"/>
          <p:cNvSpPr>
            <a:spLocks noGrp="1"/>
          </p:cNvSpPr>
          <p:nvPr>
            <p:ph type="sldNum" sz="quarter" idx="11"/>
          </p:nvPr>
        </p:nvSpPr>
        <p:spPr>
          <a:xfrm>
            <a:off x="7086601" y="4787900"/>
            <a:ext cx="1828732" cy="166687"/>
          </a:xfrm>
          <a:prstGeom prst="rect">
            <a:avLst/>
          </a:prstGeom>
        </p:spPr>
        <p:txBody>
          <a:bodyPr/>
          <a:lstStyle/>
          <a:p>
            <a:fld id="{59395FB3-9C97-154F-86B2-7E381B951268}" type="slidenum">
              <a:rPr lang="en-US" smtClean="0"/>
              <a:pPr/>
              <a:t>‹#›</a:t>
            </a:fld>
            <a:endParaRPr lang="en-US" dirty="0"/>
          </a:p>
        </p:txBody>
      </p:sp>
      <p:sp>
        <p:nvSpPr>
          <p:cNvPr id="5" name="Picture Placeholder">
            <a:extLst>
              <a:ext uri="{FF2B5EF4-FFF2-40B4-BE49-F238E27FC236}">
                <a16:creationId xmlns:a16="http://schemas.microsoft.com/office/drawing/2014/main" id="{4689A64A-A783-D24D-9765-5E12B636FF62}"/>
              </a:ext>
            </a:extLst>
          </p:cNvPr>
          <p:cNvSpPr>
            <a:spLocks noGrp="1"/>
          </p:cNvSpPr>
          <p:nvPr>
            <p:ph type="pic" sz="quarter" idx="12"/>
          </p:nvPr>
        </p:nvSpPr>
        <p:spPr>
          <a:xfrm>
            <a:off x="0" y="1276350"/>
            <a:ext cx="9144000" cy="3867150"/>
          </a:xfrm>
          <a:prstGeom prst="rect">
            <a:avLst/>
          </a:prstGeom>
        </p:spPr>
        <p:txBody>
          <a:bodyPr lIns="91440" tIns="91440" rIns="91440" bIns="91440"/>
          <a:lstStyle/>
          <a:p>
            <a:r>
              <a:rPr lang="en-US"/>
              <a:t>Click icon to add picture</a:t>
            </a:r>
            <a:endParaRPr lang="en-US" dirty="0"/>
          </a:p>
        </p:txBody>
      </p:sp>
      <p:sp>
        <p:nvSpPr>
          <p:cNvPr id="6" name="Title 5">
            <a:extLst>
              <a:ext uri="{FF2B5EF4-FFF2-40B4-BE49-F238E27FC236}">
                <a16:creationId xmlns:a16="http://schemas.microsoft.com/office/drawing/2014/main" id="{0DE8E457-FCF1-FB4D-B0AD-3250264B8242}"/>
              </a:ext>
            </a:extLst>
          </p:cNvPr>
          <p:cNvSpPr>
            <a:spLocks noGrp="1"/>
          </p:cNvSpPr>
          <p:nvPr>
            <p:ph type="title"/>
          </p:nvPr>
        </p:nvSpPr>
        <p:spPr>
          <a:xfrm>
            <a:off x="71803158" y="424434"/>
            <a:ext cx="4142232" cy="4294632"/>
          </a:xfrm>
          <a:prstGeom prst="rect">
            <a:avLst/>
          </a:prstGeom>
        </p:spPr>
        <p:txBody>
          <a:bodyPr/>
          <a:lstStyle/>
          <a:p>
            <a:r>
              <a:rPr lang="en-US"/>
              <a:t>Click to edit Master title style</a:t>
            </a:r>
          </a:p>
        </p:txBody>
      </p:sp>
      <p:sp>
        <p:nvSpPr>
          <p:cNvPr id="11" name="Text Placeholder 10">
            <a:extLst>
              <a:ext uri="{FF2B5EF4-FFF2-40B4-BE49-F238E27FC236}">
                <a16:creationId xmlns:a16="http://schemas.microsoft.com/office/drawing/2014/main" id="{F721CEEA-2F0E-BC48-998B-4A0A2A47691B}"/>
              </a:ext>
            </a:extLst>
          </p:cNvPr>
          <p:cNvSpPr>
            <a:spLocks noGrp="1"/>
          </p:cNvSpPr>
          <p:nvPr>
            <p:ph type="body" sz="quarter" idx="14" hasCustomPrompt="1"/>
          </p:nvPr>
        </p:nvSpPr>
        <p:spPr>
          <a:xfrm>
            <a:off x="219456" y="173736"/>
            <a:ext cx="4123944" cy="987552"/>
          </a:xfrm>
          <a:prstGeom prst="rect">
            <a:avLst/>
          </a:prstGeom>
        </p:spPr>
        <p:txBody>
          <a:bodyPr/>
          <a:lstStyle>
            <a:lvl1pPr>
              <a:defRPr sz="2000"/>
            </a:lvl1pPr>
            <a:lvl2pPr marL="0" indent="0">
              <a:buNone/>
              <a:defRPr/>
            </a:lvl2pPr>
          </a:lstStyle>
          <a:p>
            <a:pPr lvl="0"/>
            <a:r>
              <a:rPr lang="en-US" dirty="0"/>
              <a:t>Title + image below</a:t>
            </a:r>
          </a:p>
        </p:txBody>
      </p:sp>
      <p:pic>
        <p:nvPicPr>
          <p:cNvPr id="12" name="Picture 11">
            <a:extLst>
              <a:ext uri="{FF2B5EF4-FFF2-40B4-BE49-F238E27FC236}">
                <a16:creationId xmlns:a16="http://schemas.microsoft.com/office/drawing/2014/main" id="{F57CD09D-1912-4D47-BBB5-FE17D9C3F1DF}"/>
              </a:ext>
            </a:extLst>
          </p:cNvPr>
          <p:cNvPicPr>
            <a:picLocks noChangeAspect="1"/>
          </p:cNvPicPr>
          <p:nvPr userDrawn="1"/>
        </p:nvPicPr>
        <p:blipFill>
          <a:blip r:embed="rId2"/>
          <a:stretch>
            <a:fillRect/>
          </a:stretch>
        </p:blipFill>
        <p:spPr>
          <a:xfrm>
            <a:off x="7554820" y="-3220"/>
            <a:ext cx="1605280" cy="616758"/>
          </a:xfrm>
          <a:prstGeom prst="rect">
            <a:avLst/>
          </a:prstGeom>
        </p:spPr>
      </p:pic>
    </p:spTree>
    <p:extLst>
      <p:ext uri="{BB962C8B-B14F-4D97-AF65-F5344CB8AC3E}">
        <p14:creationId xmlns:p14="http://schemas.microsoft.com/office/powerpoint/2010/main" val="4177150407"/>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 content right">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210312" y="201168"/>
            <a:ext cx="4142232" cy="4294632"/>
          </a:xfrm>
          <a:prstGeom prst="rect">
            <a:avLst/>
          </a:prstGeom>
        </p:spPr>
        <p:txBody>
          <a:bodyPr/>
          <a:lstStyle/>
          <a:p>
            <a:r>
              <a:rPr lang="en-US" dirty="0"/>
              <a:t>Title + content right</a:t>
            </a:r>
          </a:p>
        </p:txBody>
      </p:sp>
      <p:sp>
        <p:nvSpPr>
          <p:cNvPr id="6" name="Text Placeholder"/>
          <p:cNvSpPr>
            <a:spLocks noGrp="1"/>
          </p:cNvSpPr>
          <p:nvPr>
            <p:ph type="body" sz="quarter" idx="12"/>
          </p:nvPr>
        </p:nvSpPr>
        <p:spPr>
          <a:xfrm>
            <a:off x="4791456" y="201168"/>
            <a:ext cx="4123944" cy="4294632"/>
          </a:xfrm>
          <a:prstGeom prst="rect">
            <a:avLst/>
          </a:prstGeom>
        </p:spPr>
        <p:txBody>
          <a:bodyPr/>
          <a:lstStyle>
            <a:lvl5pPr marL="915299" indent="-285750">
              <a:defRPr lang="en-US" sz="1400" dirty="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dirty="0"/>
              <a:t>IBM Quantum / © 2021 IBM Corporation</a:t>
            </a:r>
          </a:p>
        </p:txBody>
      </p:sp>
      <p:sp>
        <p:nvSpPr>
          <p:cNvPr id="4" name="Slide Number Placeholder"/>
          <p:cNvSpPr>
            <a:spLocks noGrp="1"/>
          </p:cNvSpPr>
          <p:nvPr>
            <p:ph type="sldNum" sz="quarter" idx="11"/>
          </p:nvPr>
        </p:nvSpPr>
        <p:spPr>
          <a:xfrm>
            <a:off x="7086601" y="4787900"/>
            <a:ext cx="1828732" cy="166687"/>
          </a:xfrm>
          <a:prstGeom prst="rect">
            <a:avLst/>
          </a:prstGeom>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142321527"/>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1_Title + 1 column">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210311" y="201168"/>
            <a:ext cx="6437623" cy="804672"/>
          </a:xfrm>
          <a:prstGeom prst="rect">
            <a:avLst/>
          </a:prstGeom>
        </p:spPr>
        <p:txBody>
          <a:bodyPr/>
          <a:lstStyle>
            <a:lvl1pPr>
              <a:defRPr/>
            </a:lvl1pPr>
          </a:lstStyle>
          <a:p>
            <a:r>
              <a:rPr lang="en-US" dirty="0"/>
              <a:t>Title + 1 column</a:t>
            </a:r>
          </a:p>
        </p:txBody>
      </p:sp>
      <p:sp>
        <p:nvSpPr>
          <p:cNvPr id="6" name="Text Placeholder"/>
          <p:cNvSpPr>
            <a:spLocks noGrp="1"/>
          </p:cNvSpPr>
          <p:nvPr>
            <p:ph type="body" sz="quarter" idx="12"/>
          </p:nvPr>
        </p:nvSpPr>
        <p:spPr>
          <a:xfrm>
            <a:off x="219456" y="1243584"/>
            <a:ext cx="8705269" cy="3252216"/>
          </a:xfrm>
          <a:prstGeom prst="rect">
            <a:avLst/>
          </a:prstGeom>
        </p:spPr>
        <p:txBody>
          <a:bodyPr/>
          <a:lstStyle>
            <a:lvl5pPr marL="915299" indent="-285750">
              <a:defRPr lang="en-US" sz="1400" dirty="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dirty="0"/>
              <a:t>IBM Quantum / © 2021 IBM Corporation</a:t>
            </a:r>
          </a:p>
        </p:txBody>
      </p:sp>
      <p:sp>
        <p:nvSpPr>
          <p:cNvPr id="4" name="Slide Number Placeholder"/>
          <p:cNvSpPr>
            <a:spLocks noGrp="1"/>
          </p:cNvSpPr>
          <p:nvPr>
            <p:ph type="sldNum" sz="quarter" idx="11"/>
          </p:nvPr>
        </p:nvSpPr>
        <p:spPr>
          <a:xfrm>
            <a:off x="7086601" y="4787900"/>
            <a:ext cx="1828732" cy="166687"/>
          </a:xfrm>
          <a:prstGeom prst="rect">
            <a:avLst/>
          </a:prstGeom>
        </p:spPr>
        <p:txBody>
          <a:bodyPr/>
          <a:lstStyle/>
          <a:p>
            <a:fld id="{59395FB3-9C97-154F-86B2-7E381B951268}" type="slidenum">
              <a:rPr lang="en-US" smtClean="0"/>
              <a:pPr/>
              <a:t>‹#›</a:t>
            </a:fld>
            <a:endParaRPr lang="en-US" dirty="0"/>
          </a:p>
        </p:txBody>
      </p:sp>
      <p:pic>
        <p:nvPicPr>
          <p:cNvPr id="7" name="Picture 6">
            <a:extLst>
              <a:ext uri="{FF2B5EF4-FFF2-40B4-BE49-F238E27FC236}">
                <a16:creationId xmlns:a16="http://schemas.microsoft.com/office/drawing/2014/main" id="{FAC4EC2A-3331-2F49-83D7-3DCDA8B9B9FE}"/>
              </a:ext>
            </a:extLst>
          </p:cNvPr>
          <p:cNvPicPr>
            <a:picLocks noChangeAspect="1"/>
          </p:cNvPicPr>
          <p:nvPr userDrawn="1"/>
        </p:nvPicPr>
        <p:blipFill>
          <a:blip r:embed="rId2"/>
          <a:stretch>
            <a:fillRect/>
          </a:stretch>
        </p:blipFill>
        <p:spPr>
          <a:xfrm>
            <a:off x="7554820" y="-3220"/>
            <a:ext cx="1605280" cy="616758"/>
          </a:xfrm>
          <a:prstGeom prst="rect">
            <a:avLst/>
          </a:prstGeom>
        </p:spPr>
      </p:pic>
    </p:spTree>
    <p:extLst>
      <p:ext uri="{BB962C8B-B14F-4D97-AF65-F5344CB8AC3E}">
        <p14:creationId xmlns:p14="http://schemas.microsoft.com/office/powerpoint/2010/main" val="402917888"/>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 2 columns (1/2 - 1/2)">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210311" y="201168"/>
            <a:ext cx="6437623" cy="804672"/>
          </a:xfrm>
          <a:prstGeom prst="rect">
            <a:avLst/>
          </a:prstGeom>
        </p:spPr>
        <p:txBody>
          <a:bodyPr/>
          <a:lstStyle>
            <a:lvl1pPr>
              <a:defRPr/>
            </a:lvl1pPr>
          </a:lstStyle>
          <a:p>
            <a:r>
              <a:rPr lang="en-US" dirty="0"/>
              <a:t>Title + 2 columns (½ - ½)</a:t>
            </a:r>
          </a:p>
        </p:txBody>
      </p:sp>
      <p:sp>
        <p:nvSpPr>
          <p:cNvPr id="7" name="Content Placeholder"/>
          <p:cNvSpPr>
            <a:spLocks noGrp="1"/>
          </p:cNvSpPr>
          <p:nvPr>
            <p:ph sz="quarter" idx="13"/>
          </p:nvPr>
        </p:nvSpPr>
        <p:spPr>
          <a:xfrm>
            <a:off x="4791456" y="1243584"/>
            <a:ext cx="4123944" cy="3252216"/>
          </a:xfrm>
          <a:prstGeom prst="rect">
            <a:avLst/>
          </a:prstGeom>
        </p:spPr>
        <p:txBody>
          <a:bodyPr/>
          <a:lstStyle>
            <a:lvl1pPr>
              <a:defRPr sz="1400"/>
            </a:lvl1pPr>
          </a:lstStyle>
          <a:p>
            <a:pPr lvl="0"/>
            <a:r>
              <a:rPr lang="en-US"/>
              <a:t>Click to edit Master text styles</a:t>
            </a:r>
          </a:p>
        </p:txBody>
      </p:sp>
      <p:sp>
        <p:nvSpPr>
          <p:cNvPr id="6" name="Text Placeholder"/>
          <p:cNvSpPr>
            <a:spLocks noGrp="1"/>
          </p:cNvSpPr>
          <p:nvPr>
            <p:ph type="body" sz="quarter" idx="12"/>
          </p:nvPr>
        </p:nvSpPr>
        <p:spPr>
          <a:xfrm>
            <a:off x="219456" y="1243584"/>
            <a:ext cx="4123944" cy="3252216"/>
          </a:xfrm>
          <a:prstGeom prst="rect">
            <a:avLst/>
          </a:prstGeom>
        </p:spPr>
        <p:txBody>
          <a:bodyPr/>
          <a:lstStyle>
            <a:lvl5pPr marL="915299" indent="-285750">
              <a:defRPr lang="en-US" sz="1400" dirty="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dirty="0"/>
              <a:t>IBM Quantum / © 2021 IBM Corporation</a:t>
            </a:r>
          </a:p>
        </p:txBody>
      </p:sp>
      <p:sp>
        <p:nvSpPr>
          <p:cNvPr id="4" name="Slide Number Placeholder"/>
          <p:cNvSpPr>
            <a:spLocks noGrp="1"/>
          </p:cNvSpPr>
          <p:nvPr>
            <p:ph type="sldNum" sz="quarter" idx="11"/>
          </p:nvPr>
        </p:nvSpPr>
        <p:spPr>
          <a:xfrm>
            <a:off x="7086601" y="4787900"/>
            <a:ext cx="1828732" cy="166687"/>
          </a:xfrm>
          <a:prstGeom prst="rect">
            <a:avLst/>
          </a:prstGeom>
        </p:spPr>
        <p:txBody>
          <a:bodyPr/>
          <a:lstStyle/>
          <a:p>
            <a:fld id="{59395FB3-9C97-154F-86B2-7E381B951268}" type="slidenum">
              <a:rPr lang="en-US" smtClean="0"/>
              <a:pPr/>
              <a:t>‹#›</a:t>
            </a:fld>
            <a:endParaRPr lang="en-US" dirty="0"/>
          </a:p>
        </p:txBody>
      </p:sp>
      <p:pic>
        <p:nvPicPr>
          <p:cNvPr id="8" name="Picture 7">
            <a:extLst>
              <a:ext uri="{FF2B5EF4-FFF2-40B4-BE49-F238E27FC236}">
                <a16:creationId xmlns:a16="http://schemas.microsoft.com/office/drawing/2014/main" id="{978F0CCF-A937-E443-A6FB-F8B14F44A44D}"/>
              </a:ext>
            </a:extLst>
          </p:cNvPr>
          <p:cNvPicPr>
            <a:picLocks noChangeAspect="1"/>
          </p:cNvPicPr>
          <p:nvPr userDrawn="1"/>
        </p:nvPicPr>
        <p:blipFill>
          <a:blip r:embed="rId2"/>
          <a:stretch>
            <a:fillRect/>
          </a:stretch>
        </p:blipFill>
        <p:spPr>
          <a:xfrm>
            <a:off x="7554820" y="-3220"/>
            <a:ext cx="1605280" cy="616758"/>
          </a:xfrm>
          <a:prstGeom prst="rect">
            <a:avLst/>
          </a:prstGeom>
        </p:spPr>
      </p:pic>
    </p:spTree>
    <p:extLst>
      <p:ext uri="{BB962C8B-B14F-4D97-AF65-F5344CB8AC3E}">
        <p14:creationId xmlns:p14="http://schemas.microsoft.com/office/powerpoint/2010/main" val="3743428323"/>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 2 columns (1/4 - 3/4)">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210312" y="201168"/>
            <a:ext cx="6419088" cy="804672"/>
          </a:xfrm>
          <a:prstGeom prst="rect">
            <a:avLst/>
          </a:prstGeom>
        </p:spPr>
        <p:txBody>
          <a:bodyPr/>
          <a:lstStyle>
            <a:lvl1pPr>
              <a:defRPr/>
            </a:lvl1pPr>
          </a:lstStyle>
          <a:p>
            <a:r>
              <a:rPr lang="en-US" dirty="0"/>
              <a:t>Title + 2 columns (¼ - ¾)</a:t>
            </a:r>
          </a:p>
        </p:txBody>
      </p:sp>
      <p:sp>
        <p:nvSpPr>
          <p:cNvPr id="6" name="Text Placeholder 1"/>
          <p:cNvSpPr>
            <a:spLocks noGrp="1"/>
          </p:cNvSpPr>
          <p:nvPr>
            <p:ph type="body" sz="quarter" idx="12"/>
          </p:nvPr>
        </p:nvSpPr>
        <p:spPr>
          <a:xfrm>
            <a:off x="219456" y="1243584"/>
            <a:ext cx="1837944" cy="3252216"/>
          </a:xfrm>
          <a:prstGeom prst="rect">
            <a:avLst/>
          </a:prstGeom>
        </p:spPr>
        <p:txBody>
          <a:bodyPr/>
          <a:lstStyle>
            <a:lvl5pPr marL="915299" indent="-285750">
              <a:defRPr lang="en-US" sz="1400" dirty="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dirty="0"/>
              <a:t>IBM Quantum / © 2021 IBM Corporation</a:t>
            </a:r>
          </a:p>
        </p:txBody>
      </p:sp>
      <p:sp>
        <p:nvSpPr>
          <p:cNvPr id="4" name="Slide Number Placeholder"/>
          <p:cNvSpPr>
            <a:spLocks noGrp="1"/>
          </p:cNvSpPr>
          <p:nvPr>
            <p:ph type="sldNum" sz="quarter" idx="11"/>
          </p:nvPr>
        </p:nvSpPr>
        <p:spPr>
          <a:xfrm>
            <a:off x="7086601" y="4787900"/>
            <a:ext cx="1828732" cy="166687"/>
          </a:xfrm>
          <a:prstGeom prst="rect">
            <a:avLst/>
          </a:prstGeom>
        </p:spPr>
        <p:txBody>
          <a:bodyPr/>
          <a:lstStyle/>
          <a:p>
            <a:fld id="{59395FB3-9C97-154F-86B2-7E381B951268}" type="slidenum">
              <a:rPr lang="en-US" smtClean="0"/>
              <a:pPr/>
              <a:t>‹#›</a:t>
            </a:fld>
            <a:endParaRPr lang="en-US" dirty="0"/>
          </a:p>
        </p:txBody>
      </p:sp>
      <p:sp>
        <p:nvSpPr>
          <p:cNvPr id="9" name="Content Placeholder">
            <a:extLst>
              <a:ext uri="{FF2B5EF4-FFF2-40B4-BE49-F238E27FC236}">
                <a16:creationId xmlns:a16="http://schemas.microsoft.com/office/drawing/2014/main" id="{F7249840-2394-A649-8C84-9EF12C95BA1B}"/>
              </a:ext>
            </a:extLst>
          </p:cNvPr>
          <p:cNvSpPr>
            <a:spLocks noGrp="1"/>
          </p:cNvSpPr>
          <p:nvPr>
            <p:ph sz="quarter" idx="13"/>
          </p:nvPr>
        </p:nvSpPr>
        <p:spPr>
          <a:xfrm>
            <a:off x="2505456" y="1243584"/>
            <a:ext cx="6400800" cy="3252216"/>
          </a:xfrm>
          <a:prstGeom prst="rect">
            <a:avLst/>
          </a:prstGeom>
        </p:spPr>
        <p:txBody>
          <a:bodyPr/>
          <a:lstStyle>
            <a:lvl5pPr marL="915299" indent="-285750">
              <a:defRPr lang="en-US" sz="1400" dirty="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0" name="Picture 9">
            <a:extLst>
              <a:ext uri="{FF2B5EF4-FFF2-40B4-BE49-F238E27FC236}">
                <a16:creationId xmlns:a16="http://schemas.microsoft.com/office/drawing/2014/main" id="{81D5E6BF-59B9-B34B-BF38-33B20B0A1BA1}"/>
              </a:ext>
            </a:extLst>
          </p:cNvPr>
          <p:cNvPicPr>
            <a:picLocks noChangeAspect="1"/>
          </p:cNvPicPr>
          <p:nvPr userDrawn="1"/>
        </p:nvPicPr>
        <p:blipFill>
          <a:blip r:embed="rId2"/>
          <a:stretch>
            <a:fillRect/>
          </a:stretch>
        </p:blipFill>
        <p:spPr>
          <a:xfrm>
            <a:off x="7554820" y="-3220"/>
            <a:ext cx="1605280" cy="616758"/>
          </a:xfrm>
          <a:prstGeom prst="rect">
            <a:avLst/>
          </a:prstGeom>
        </p:spPr>
      </p:pic>
    </p:spTree>
    <p:extLst>
      <p:ext uri="{BB962C8B-B14F-4D97-AF65-F5344CB8AC3E}">
        <p14:creationId xmlns:p14="http://schemas.microsoft.com/office/powerpoint/2010/main" val="42508087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title / divider">
    <p:bg>
      <p:bgPr>
        <a:solidFill>
          <a:schemeClr val="accent1"/>
        </a:solidFill>
        <a:effectLst/>
      </p:bgPr>
    </p:bg>
    <p:spTree>
      <p:nvGrpSpPr>
        <p:cNvPr id="1" name=""/>
        <p:cNvGrpSpPr/>
        <p:nvPr/>
      </p:nvGrpSpPr>
      <p:grpSpPr>
        <a:xfrm>
          <a:off x="0" y="0"/>
          <a:ext cx="0" cy="0"/>
          <a:chOff x="0" y="0"/>
          <a:chExt cx="0" cy="0"/>
        </a:xfrm>
      </p:grpSpPr>
      <p:sp>
        <p:nvSpPr>
          <p:cNvPr id="131" name="Body Level One…"/>
          <p:cNvSpPr txBox="1">
            <a:spLocks noGrp="1"/>
          </p:cNvSpPr>
          <p:nvPr>
            <p:ph type="body" sz="quarter" idx="1"/>
          </p:nvPr>
        </p:nvSpPr>
        <p:spPr>
          <a:xfrm>
            <a:off x="210311" y="118871"/>
            <a:ext cx="4114737" cy="1315722"/>
          </a:xfrm>
          <a:prstGeom prst="rect">
            <a:avLst/>
          </a:prstGeom>
        </p:spPr>
        <p:txBody>
          <a:bodyPr>
            <a:normAutofit/>
          </a:bodyPr>
          <a:lstStyle>
            <a:lvl1pPr>
              <a:defRPr>
                <a:solidFill>
                  <a:srgbClr val="161616"/>
                </a:solidFill>
              </a:defRPr>
            </a:lvl1pPr>
            <a:lvl2pPr>
              <a:defRPr>
                <a:solidFill>
                  <a:srgbClr val="161616"/>
                </a:solidFill>
              </a:defRPr>
            </a:lvl2pPr>
            <a:lvl3pPr>
              <a:defRPr>
                <a:solidFill>
                  <a:srgbClr val="161616"/>
                </a:solidFill>
              </a:defRPr>
            </a:lvl3pPr>
            <a:lvl4pPr>
              <a:defRPr>
                <a:solidFill>
                  <a:srgbClr val="161616"/>
                </a:solidFill>
              </a:defRPr>
            </a:lvl4pPr>
            <a:lvl5pPr>
              <a:defRPr>
                <a:solidFill>
                  <a:srgbClr val="161616"/>
                </a:solidFill>
              </a:defRPr>
            </a:lvl5pPr>
          </a:lstStyle>
          <a:p>
            <a:r>
              <a:t>Body Level One</a:t>
            </a:r>
          </a:p>
          <a:p>
            <a:pPr lvl="1"/>
            <a:r>
              <a:t>Body Level Two</a:t>
            </a:r>
          </a:p>
          <a:p>
            <a:pPr lvl="2"/>
            <a:r>
              <a:t>Body Level Three</a:t>
            </a:r>
          </a:p>
          <a:p>
            <a:pPr lvl="3"/>
            <a:r>
              <a:t>Body Level Four</a:t>
            </a:r>
          </a:p>
          <a:p>
            <a:pPr lvl="4"/>
            <a:r>
              <a:t>Body Level Five</a:t>
            </a:r>
          </a:p>
        </p:txBody>
      </p:sp>
      <p:sp>
        <p:nvSpPr>
          <p:cNvPr id="132" name="Image"/>
          <p:cNvSpPr>
            <a:spLocks noGrp="1"/>
          </p:cNvSpPr>
          <p:nvPr>
            <p:ph type="pic" sz="quarter" idx="21"/>
          </p:nvPr>
        </p:nvSpPr>
        <p:spPr>
          <a:xfrm>
            <a:off x="7799830" y="237742"/>
            <a:ext cx="1115570" cy="158661"/>
          </a:xfrm>
          <a:prstGeom prst="rect">
            <a:avLst/>
          </a:prstGeom>
        </p:spPr>
        <p:txBody>
          <a:bodyPr lIns="91439" tIns="45719" rIns="91439" bIns="45719"/>
          <a:lstStyle/>
          <a:p>
            <a:endParaRPr/>
          </a:p>
        </p:txBody>
      </p:sp>
      <p:sp>
        <p:nvSpPr>
          <p:cNvPr id="133" name="Footer Placeholder"/>
          <p:cNvSpPr txBox="1"/>
          <p:nvPr/>
        </p:nvSpPr>
        <p:spPr>
          <a:xfrm>
            <a:off x="228666" y="4807742"/>
            <a:ext cx="4114735" cy="127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spAutoFit/>
          </a:bodyPr>
          <a:lstStyle>
            <a:lvl1pPr defTabSz="685990">
              <a:lnSpc>
                <a:spcPct val="100000"/>
              </a:lnSpc>
              <a:defRPr sz="600">
                <a:solidFill>
                  <a:srgbClr val="282828"/>
                </a:solidFill>
              </a:defRPr>
            </a:lvl1pPr>
          </a:lstStyle>
          <a:p>
            <a:r>
              <a:t>IBM Quantum / © 2021 IBM Corporation</a:t>
            </a:r>
          </a:p>
        </p:txBody>
      </p:sp>
      <p:sp>
        <p:nvSpPr>
          <p:cNvPr id="134" name="Slide Number"/>
          <p:cNvSpPr txBox="1">
            <a:spLocks noGrp="1"/>
          </p:cNvSpPr>
          <p:nvPr>
            <p:ph type="sldNum" sz="quarter" idx="2"/>
          </p:nvPr>
        </p:nvSpPr>
        <p:spPr>
          <a:xfrm>
            <a:off x="8788332" y="4807743"/>
            <a:ext cx="127001" cy="127001"/>
          </a:xfrm>
          <a:prstGeom prst="rect">
            <a:avLst/>
          </a:prstGeom>
        </p:spPr>
        <p:txBody>
          <a:bodyPr/>
          <a:lstStyle>
            <a:lvl1pPr algn="r">
              <a:defRPr sz="600" i="0">
                <a:solidFill>
                  <a:srgbClr val="262626"/>
                </a:solidFill>
              </a:defRPr>
            </a:lvl1pPr>
          </a:lstStyle>
          <a:p>
            <a:fld id="{86CB4B4D-7CA3-9044-876B-883B54F8677D}" type="slidenum">
              <a:t>‹#›</a:t>
            </a:fld>
            <a:endParaRPr/>
          </a:p>
        </p:txBody>
      </p:sp>
    </p:spTree>
  </p:cSld>
  <p:clrMapOvr>
    <a:masterClrMapping/>
  </p:clrMapOvr>
  <p:transition spd="med"/>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 3 columns (1/4 - 1/2)">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210312" y="201168"/>
            <a:ext cx="6419088" cy="804672"/>
          </a:xfrm>
          <a:prstGeom prst="rect">
            <a:avLst/>
          </a:prstGeom>
        </p:spPr>
        <p:txBody>
          <a:bodyPr/>
          <a:lstStyle>
            <a:lvl1pPr>
              <a:defRPr/>
            </a:lvl1pPr>
          </a:lstStyle>
          <a:p>
            <a:r>
              <a:rPr lang="en-US" dirty="0"/>
              <a:t>Title + 3 columns (¼ - ¼ - ½) </a:t>
            </a:r>
          </a:p>
        </p:txBody>
      </p:sp>
      <p:sp>
        <p:nvSpPr>
          <p:cNvPr id="6" name="Text Placeholder 1"/>
          <p:cNvSpPr>
            <a:spLocks noGrp="1"/>
          </p:cNvSpPr>
          <p:nvPr>
            <p:ph type="body" sz="quarter" idx="12"/>
          </p:nvPr>
        </p:nvSpPr>
        <p:spPr>
          <a:xfrm>
            <a:off x="219456" y="1243584"/>
            <a:ext cx="1837944" cy="3252216"/>
          </a:xfrm>
          <a:prstGeom prst="rect">
            <a:avLst/>
          </a:prstGeom>
        </p:spPr>
        <p:txBody>
          <a:bodyPr/>
          <a:lstStyle>
            <a:lvl5pPr marL="915299" indent="-285750">
              <a:defRPr lang="en-US" sz="1400" dirty="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
          <p:cNvSpPr>
            <a:spLocks noGrp="1"/>
          </p:cNvSpPr>
          <p:nvPr>
            <p:ph type="body" sz="quarter" idx="13" hasCustomPrompt="1"/>
          </p:nvPr>
        </p:nvSpPr>
        <p:spPr>
          <a:xfrm>
            <a:off x="2505456" y="1243584"/>
            <a:ext cx="1837944" cy="3252216"/>
          </a:xfrm>
          <a:prstGeom prst="rect">
            <a:avLst/>
          </a:prstGeom>
        </p:spPr>
        <p:txBody>
          <a:bodyPr/>
          <a:lstStyle/>
          <a:p>
            <a:pPr lvl="0"/>
            <a:r>
              <a:rPr lang="en-US" dirty="0"/>
              <a:t>Optional 2nd </a:t>
            </a:r>
          </a:p>
        </p:txBody>
      </p:sp>
      <p:sp>
        <p:nvSpPr>
          <p:cNvPr id="3" name="Footer Placeholder"/>
          <p:cNvSpPr>
            <a:spLocks noGrp="1"/>
          </p:cNvSpPr>
          <p:nvPr>
            <p:ph type="ftr" sz="quarter" idx="10"/>
          </p:nvPr>
        </p:nvSpPr>
        <p:spPr/>
        <p:txBody>
          <a:bodyPr/>
          <a:lstStyle/>
          <a:p>
            <a:r>
              <a:rPr lang="en-US" dirty="0"/>
              <a:t>IBM Quantum / © 2021 IBM Corporation</a:t>
            </a:r>
          </a:p>
        </p:txBody>
      </p:sp>
      <p:sp>
        <p:nvSpPr>
          <p:cNvPr id="4" name="Slide Number Placeholder"/>
          <p:cNvSpPr>
            <a:spLocks noGrp="1"/>
          </p:cNvSpPr>
          <p:nvPr>
            <p:ph type="sldNum" sz="quarter" idx="11"/>
          </p:nvPr>
        </p:nvSpPr>
        <p:spPr>
          <a:xfrm>
            <a:off x="7086601" y="4787900"/>
            <a:ext cx="1828732" cy="166687"/>
          </a:xfrm>
          <a:prstGeom prst="rect">
            <a:avLst/>
          </a:prstGeom>
        </p:spPr>
        <p:txBody>
          <a:bodyPr/>
          <a:lstStyle/>
          <a:p>
            <a:fld id="{59395FB3-9C97-154F-86B2-7E381B951268}" type="slidenum">
              <a:rPr lang="en-US" smtClean="0"/>
              <a:pPr/>
              <a:t>‹#›</a:t>
            </a:fld>
            <a:endParaRPr lang="en-US" dirty="0"/>
          </a:p>
        </p:txBody>
      </p:sp>
      <p:sp>
        <p:nvSpPr>
          <p:cNvPr id="11" name="Content Placeholder">
            <a:extLst>
              <a:ext uri="{FF2B5EF4-FFF2-40B4-BE49-F238E27FC236}">
                <a16:creationId xmlns:a16="http://schemas.microsoft.com/office/drawing/2014/main" id="{28498EF9-40E8-9442-BA1B-A45C4AF83CB5}"/>
              </a:ext>
            </a:extLst>
          </p:cNvPr>
          <p:cNvSpPr>
            <a:spLocks noGrp="1"/>
          </p:cNvSpPr>
          <p:nvPr>
            <p:ph sz="quarter" idx="14"/>
          </p:nvPr>
        </p:nvSpPr>
        <p:spPr>
          <a:xfrm>
            <a:off x="4791456" y="1243584"/>
            <a:ext cx="4123944" cy="3252216"/>
          </a:xfrm>
          <a:prstGeom prst="rect">
            <a:avLst/>
          </a:prstGeom>
        </p:spPr>
        <p:txBody>
          <a:bodyPr/>
          <a:lstStyle>
            <a:lvl1pPr>
              <a:defRPr sz="1400"/>
            </a:lvl1pPr>
          </a:lstStyle>
          <a:p>
            <a:pPr lvl="0"/>
            <a:r>
              <a:rPr lang="en-US"/>
              <a:t>Click to edit Master text styles</a:t>
            </a:r>
          </a:p>
        </p:txBody>
      </p:sp>
      <p:pic>
        <p:nvPicPr>
          <p:cNvPr id="9" name="Picture 8">
            <a:extLst>
              <a:ext uri="{FF2B5EF4-FFF2-40B4-BE49-F238E27FC236}">
                <a16:creationId xmlns:a16="http://schemas.microsoft.com/office/drawing/2014/main" id="{7CD126F8-5E18-E040-A49A-773E7C50111D}"/>
              </a:ext>
            </a:extLst>
          </p:cNvPr>
          <p:cNvPicPr>
            <a:picLocks noChangeAspect="1"/>
          </p:cNvPicPr>
          <p:nvPr userDrawn="1"/>
        </p:nvPicPr>
        <p:blipFill>
          <a:blip r:embed="rId2"/>
          <a:stretch>
            <a:fillRect/>
          </a:stretch>
        </p:blipFill>
        <p:spPr>
          <a:xfrm>
            <a:off x="7554820" y="-3220"/>
            <a:ext cx="1605280" cy="616758"/>
          </a:xfrm>
          <a:prstGeom prst="rect">
            <a:avLst/>
          </a:prstGeom>
        </p:spPr>
      </p:pic>
    </p:spTree>
    <p:extLst>
      <p:ext uri="{BB962C8B-B14F-4D97-AF65-F5344CB8AC3E}">
        <p14:creationId xmlns:p14="http://schemas.microsoft.com/office/powerpoint/2010/main" val="888004370"/>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 4 columns (1/4)">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210312" y="201168"/>
            <a:ext cx="6419088" cy="804672"/>
          </a:xfrm>
          <a:prstGeom prst="rect">
            <a:avLst/>
          </a:prstGeom>
        </p:spPr>
        <p:txBody>
          <a:bodyPr/>
          <a:lstStyle/>
          <a:p>
            <a:r>
              <a:rPr lang="en-US" dirty="0"/>
              <a:t>Title + 4 columns (¼)</a:t>
            </a:r>
          </a:p>
        </p:txBody>
      </p:sp>
      <p:sp>
        <p:nvSpPr>
          <p:cNvPr id="6" name="Text Placeholder 1"/>
          <p:cNvSpPr>
            <a:spLocks noGrp="1"/>
          </p:cNvSpPr>
          <p:nvPr>
            <p:ph type="body" sz="quarter" idx="12"/>
          </p:nvPr>
        </p:nvSpPr>
        <p:spPr>
          <a:xfrm>
            <a:off x="219456" y="1243584"/>
            <a:ext cx="1837944" cy="3252216"/>
          </a:xfrm>
          <a:prstGeom prst="rect">
            <a:avLst/>
          </a:prstGeom>
        </p:spPr>
        <p:txBody>
          <a:bodyPr/>
          <a:lstStyle>
            <a:lvl5pPr marL="915299" indent="-285750">
              <a:defRPr lang="en-US" sz="1400" dirty="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
          <p:cNvSpPr>
            <a:spLocks noGrp="1"/>
          </p:cNvSpPr>
          <p:nvPr>
            <p:ph type="body" sz="quarter" idx="13" hasCustomPrompt="1"/>
          </p:nvPr>
        </p:nvSpPr>
        <p:spPr>
          <a:xfrm>
            <a:off x="2505456" y="1243584"/>
            <a:ext cx="1837944" cy="3252216"/>
          </a:xfrm>
          <a:prstGeom prst="rect">
            <a:avLst/>
          </a:prstGeom>
        </p:spPr>
        <p:txBody>
          <a:bodyPr/>
          <a:lstStyle/>
          <a:p>
            <a:pPr lvl="0"/>
            <a:r>
              <a:rPr lang="en-US" dirty="0"/>
              <a:t>Optional 2nd </a:t>
            </a:r>
          </a:p>
        </p:txBody>
      </p:sp>
      <p:sp>
        <p:nvSpPr>
          <p:cNvPr id="10" name="Text Placeholder 3"/>
          <p:cNvSpPr>
            <a:spLocks noGrp="1"/>
          </p:cNvSpPr>
          <p:nvPr>
            <p:ph type="body" sz="quarter" idx="14" hasCustomPrompt="1"/>
          </p:nvPr>
        </p:nvSpPr>
        <p:spPr>
          <a:xfrm>
            <a:off x="4791456" y="1243584"/>
            <a:ext cx="1837944" cy="3252216"/>
          </a:xfrm>
          <a:prstGeom prst="rect">
            <a:avLst/>
          </a:prstGeom>
        </p:spPr>
        <p:txBody>
          <a:bodyPr/>
          <a:lstStyle/>
          <a:p>
            <a:pPr lvl="0"/>
            <a:r>
              <a:rPr lang="en-US" dirty="0"/>
              <a:t>Optional 3rd</a:t>
            </a:r>
          </a:p>
        </p:txBody>
      </p:sp>
      <p:sp>
        <p:nvSpPr>
          <p:cNvPr id="12" name="Text Placeholder 4"/>
          <p:cNvSpPr>
            <a:spLocks noGrp="1"/>
          </p:cNvSpPr>
          <p:nvPr>
            <p:ph type="body" sz="quarter" idx="15" hasCustomPrompt="1"/>
          </p:nvPr>
        </p:nvSpPr>
        <p:spPr>
          <a:xfrm>
            <a:off x="7086600" y="1243584"/>
            <a:ext cx="1837944" cy="3252216"/>
          </a:xfrm>
          <a:prstGeom prst="rect">
            <a:avLst/>
          </a:prstGeom>
        </p:spPr>
        <p:txBody>
          <a:bodyPr/>
          <a:lstStyle/>
          <a:p>
            <a:pPr lvl="0"/>
            <a:r>
              <a:rPr lang="en-US" dirty="0"/>
              <a:t>Optional 4th</a:t>
            </a:r>
          </a:p>
        </p:txBody>
      </p:sp>
      <p:sp>
        <p:nvSpPr>
          <p:cNvPr id="3" name="Footer Placeholder"/>
          <p:cNvSpPr>
            <a:spLocks noGrp="1"/>
          </p:cNvSpPr>
          <p:nvPr>
            <p:ph type="ftr" sz="quarter" idx="10"/>
          </p:nvPr>
        </p:nvSpPr>
        <p:spPr/>
        <p:txBody>
          <a:bodyPr/>
          <a:lstStyle/>
          <a:p>
            <a:r>
              <a:rPr lang="en-US" dirty="0"/>
              <a:t>IBM Quantum / © 2021 IBM Corporation</a:t>
            </a:r>
          </a:p>
        </p:txBody>
      </p:sp>
      <p:sp>
        <p:nvSpPr>
          <p:cNvPr id="4" name="Slide Number Placeholder"/>
          <p:cNvSpPr>
            <a:spLocks noGrp="1"/>
          </p:cNvSpPr>
          <p:nvPr>
            <p:ph type="sldNum" sz="quarter" idx="11"/>
          </p:nvPr>
        </p:nvSpPr>
        <p:spPr>
          <a:xfrm>
            <a:off x="7086601" y="4787900"/>
            <a:ext cx="1828732" cy="166687"/>
          </a:xfrm>
          <a:prstGeom prst="rect">
            <a:avLst/>
          </a:prstGeom>
        </p:spPr>
        <p:txBody>
          <a:bodyPr/>
          <a:lstStyle/>
          <a:p>
            <a:fld id="{59395FB3-9C97-154F-86B2-7E381B951268}" type="slidenum">
              <a:rPr lang="en-US" smtClean="0"/>
              <a:pPr/>
              <a:t>‹#›</a:t>
            </a:fld>
            <a:endParaRPr lang="en-US" dirty="0"/>
          </a:p>
        </p:txBody>
      </p:sp>
      <p:pic>
        <p:nvPicPr>
          <p:cNvPr id="13" name="Picture 12">
            <a:extLst>
              <a:ext uri="{FF2B5EF4-FFF2-40B4-BE49-F238E27FC236}">
                <a16:creationId xmlns:a16="http://schemas.microsoft.com/office/drawing/2014/main" id="{EE416F5B-7A52-2146-8678-DF09FD3E8E77}"/>
              </a:ext>
            </a:extLst>
          </p:cNvPr>
          <p:cNvPicPr>
            <a:picLocks noChangeAspect="1"/>
          </p:cNvPicPr>
          <p:nvPr userDrawn="1"/>
        </p:nvPicPr>
        <p:blipFill>
          <a:blip r:embed="rId2"/>
          <a:stretch>
            <a:fillRect/>
          </a:stretch>
        </p:blipFill>
        <p:spPr>
          <a:xfrm>
            <a:off x="7554820" y="-3220"/>
            <a:ext cx="1605280" cy="616758"/>
          </a:xfrm>
          <a:prstGeom prst="rect">
            <a:avLst/>
          </a:prstGeom>
        </p:spPr>
      </p:pic>
    </p:spTree>
    <p:extLst>
      <p:ext uri="{BB962C8B-B14F-4D97-AF65-F5344CB8AC3E}">
        <p14:creationId xmlns:p14="http://schemas.microsoft.com/office/powerpoint/2010/main" val="579555018"/>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 4 columns (with numbers)">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210312" y="201168"/>
            <a:ext cx="6409944" cy="804672"/>
          </a:xfrm>
          <a:prstGeom prst="rect">
            <a:avLst/>
          </a:prstGeom>
        </p:spPr>
        <p:txBody>
          <a:bodyPr/>
          <a:lstStyle/>
          <a:p>
            <a:r>
              <a:rPr lang="en-US" dirty="0"/>
              <a:t>Title + 4 columns (¼) with number or pictogram space</a:t>
            </a:r>
          </a:p>
        </p:txBody>
      </p:sp>
      <p:sp>
        <p:nvSpPr>
          <p:cNvPr id="6" name="Text Placeholder 1"/>
          <p:cNvSpPr>
            <a:spLocks noGrp="1"/>
          </p:cNvSpPr>
          <p:nvPr>
            <p:ph type="body" sz="quarter" idx="12"/>
          </p:nvPr>
        </p:nvSpPr>
        <p:spPr>
          <a:xfrm>
            <a:off x="219456" y="1929384"/>
            <a:ext cx="1837944" cy="2384898"/>
          </a:xfrm>
          <a:prstGeom prst="rect">
            <a:avLst/>
          </a:prstGeom>
        </p:spPr>
        <p:txBody>
          <a:bodyPr/>
          <a:lstStyle>
            <a:lvl5pPr marL="915299" indent="-285750">
              <a:defRPr lang="en-US" sz="1400" dirty="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
          <p:cNvSpPr>
            <a:spLocks noGrp="1"/>
          </p:cNvSpPr>
          <p:nvPr>
            <p:ph type="body" sz="quarter" idx="13" hasCustomPrompt="1"/>
          </p:nvPr>
        </p:nvSpPr>
        <p:spPr>
          <a:xfrm>
            <a:off x="2500884" y="1930400"/>
            <a:ext cx="1837944" cy="2384899"/>
          </a:xfrm>
          <a:prstGeom prst="rect">
            <a:avLst/>
          </a:prstGeom>
        </p:spPr>
        <p:txBody>
          <a:bodyPr/>
          <a:lstStyle/>
          <a:p>
            <a:pPr lvl="0"/>
            <a:r>
              <a:rPr lang="en-US" dirty="0"/>
              <a:t>Optional 2nd </a:t>
            </a:r>
          </a:p>
        </p:txBody>
      </p:sp>
      <p:sp>
        <p:nvSpPr>
          <p:cNvPr id="10" name="Text Placeholder 3"/>
          <p:cNvSpPr>
            <a:spLocks noGrp="1"/>
          </p:cNvSpPr>
          <p:nvPr>
            <p:ph type="body" sz="quarter" idx="14" hasCustomPrompt="1"/>
          </p:nvPr>
        </p:nvSpPr>
        <p:spPr>
          <a:xfrm>
            <a:off x="4791456" y="1929384"/>
            <a:ext cx="1837944" cy="2384900"/>
          </a:xfrm>
          <a:prstGeom prst="rect">
            <a:avLst/>
          </a:prstGeom>
        </p:spPr>
        <p:txBody>
          <a:bodyPr/>
          <a:lstStyle/>
          <a:p>
            <a:pPr lvl="0"/>
            <a:r>
              <a:rPr lang="en-US" dirty="0"/>
              <a:t>Optional 3rd</a:t>
            </a:r>
          </a:p>
        </p:txBody>
      </p:sp>
      <p:sp>
        <p:nvSpPr>
          <p:cNvPr id="12" name="Text Placeholder 4"/>
          <p:cNvSpPr>
            <a:spLocks noGrp="1"/>
          </p:cNvSpPr>
          <p:nvPr>
            <p:ph type="body" sz="quarter" idx="15" hasCustomPrompt="1"/>
          </p:nvPr>
        </p:nvSpPr>
        <p:spPr>
          <a:xfrm>
            <a:off x="7086600" y="1930399"/>
            <a:ext cx="1837944" cy="2384900"/>
          </a:xfrm>
          <a:prstGeom prst="rect">
            <a:avLst/>
          </a:prstGeom>
        </p:spPr>
        <p:txBody>
          <a:bodyPr/>
          <a:lstStyle/>
          <a:p>
            <a:pPr lvl="0"/>
            <a:r>
              <a:rPr lang="en-US" dirty="0"/>
              <a:t>Optional 4th</a:t>
            </a:r>
          </a:p>
        </p:txBody>
      </p:sp>
      <p:sp>
        <p:nvSpPr>
          <p:cNvPr id="3" name="Footer Placeholder"/>
          <p:cNvSpPr>
            <a:spLocks noGrp="1"/>
          </p:cNvSpPr>
          <p:nvPr>
            <p:ph type="ftr" sz="quarter" idx="10"/>
          </p:nvPr>
        </p:nvSpPr>
        <p:spPr/>
        <p:txBody>
          <a:bodyPr/>
          <a:lstStyle/>
          <a:p>
            <a:r>
              <a:rPr lang="en-US" dirty="0"/>
              <a:t>IBM Quantum / © 2021 IBM Corporation</a:t>
            </a:r>
          </a:p>
        </p:txBody>
      </p:sp>
      <p:sp>
        <p:nvSpPr>
          <p:cNvPr id="4" name="Slide Number Placeholder"/>
          <p:cNvSpPr>
            <a:spLocks noGrp="1"/>
          </p:cNvSpPr>
          <p:nvPr>
            <p:ph type="sldNum" sz="quarter" idx="11"/>
          </p:nvPr>
        </p:nvSpPr>
        <p:spPr>
          <a:xfrm>
            <a:off x="7086601" y="4787900"/>
            <a:ext cx="1828732" cy="166687"/>
          </a:xfrm>
          <a:prstGeom prst="rect">
            <a:avLst/>
          </a:prstGeom>
        </p:spPr>
        <p:txBody>
          <a:bodyPr/>
          <a:lstStyle/>
          <a:p>
            <a:fld id="{59395FB3-9C97-154F-86B2-7E381B951268}" type="slidenum">
              <a:rPr lang="en-US" smtClean="0"/>
              <a:pPr/>
              <a:t>‹#›</a:t>
            </a:fld>
            <a:endParaRPr lang="en-US" dirty="0"/>
          </a:p>
        </p:txBody>
      </p:sp>
      <p:sp>
        <p:nvSpPr>
          <p:cNvPr id="9" name="Text Placeholder 1">
            <a:extLst>
              <a:ext uri="{FF2B5EF4-FFF2-40B4-BE49-F238E27FC236}">
                <a16:creationId xmlns:a16="http://schemas.microsoft.com/office/drawing/2014/main" id="{98802FAD-6C13-8842-9D68-EBEF9892F4CA}"/>
              </a:ext>
            </a:extLst>
          </p:cNvPr>
          <p:cNvSpPr>
            <a:spLocks noGrp="1"/>
          </p:cNvSpPr>
          <p:nvPr>
            <p:ph type="body" sz="quarter" idx="16" hasCustomPrompt="1"/>
          </p:nvPr>
        </p:nvSpPr>
        <p:spPr>
          <a:xfrm>
            <a:off x="228666" y="1289050"/>
            <a:ext cx="763296" cy="460715"/>
          </a:xfrm>
          <a:prstGeom prst="rect">
            <a:avLst/>
          </a:prstGeom>
        </p:spPr>
        <p:txBody>
          <a:bodyPr/>
          <a:lstStyle>
            <a:lvl1pPr>
              <a:defRPr sz="2800" b="1">
                <a:solidFill>
                  <a:schemeClr val="accent4"/>
                </a:solidFill>
              </a:defRPr>
            </a:lvl1pPr>
          </a:lstStyle>
          <a:p>
            <a:pPr lvl="0"/>
            <a:r>
              <a:rPr lang="en-US" dirty="0"/>
              <a:t>1</a:t>
            </a:r>
          </a:p>
        </p:txBody>
      </p:sp>
      <p:sp>
        <p:nvSpPr>
          <p:cNvPr id="11" name="Text Placeholder 1">
            <a:extLst>
              <a:ext uri="{FF2B5EF4-FFF2-40B4-BE49-F238E27FC236}">
                <a16:creationId xmlns:a16="http://schemas.microsoft.com/office/drawing/2014/main" id="{432D1B43-E0F6-4246-9ED3-5AF9DAAA1D0C}"/>
              </a:ext>
            </a:extLst>
          </p:cNvPr>
          <p:cNvSpPr>
            <a:spLocks noGrp="1"/>
          </p:cNvSpPr>
          <p:nvPr>
            <p:ph type="body" sz="quarter" idx="17" hasCustomPrompt="1"/>
          </p:nvPr>
        </p:nvSpPr>
        <p:spPr>
          <a:xfrm>
            <a:off x="2514666" y="1303009"/>
            <a:ext cx="763296" cy="460715"/>
          </a:xfrm>
          <a:prstGeom prst="rect">
            <a:avLst/>
          </a:prstGeom>
        </p:spPr>
        <p:txBody>
          <a:bodyPr/>
          <a:lstStyle>
            <a:lvl1pPr>
              <a:defRPr sz="2800" b="1">
                <a:solidFill>
                  <a:schemeClr val="accent4"/>
                </a:solidFill>
              </a:defRPr>
            </a:lvl1pPr>
          </a:lstStyle>
          <a:p>
            <a:pPr lvl="0"/>
            <a:r>
              <a:rPr lang="en-US" dirty="0"/>
              <a:t>2</a:t>
            </a:r>
          </a:p>
        </p:txBody>
      </p:sp>
      <p:sp>
        <p:nvSpPr>
          <p:cNvPr id="13" name="Text Placeholder 1">
            <a:extLst>
              <a:ext uri="{FF2B5EF4-FFF2-40B4-BE49-F238E27FC236}">
                <a16:creationId xmlns:a16="http://schemas.microsoft.com/office/drawing/2014/main" id="{AAC37EE1-F1D4-9045-9E89-26832C0CF036}"/>
              </a:ext>
            </a:extLst>
          </p:cNvPr>
          <p:cNvSpPr>
            <a:spLocks noGrp="1"/>
          </p:cNvSpPr>
          <p:nvPr>
            <p:ph type="body" sz="quarter" idx="18" hasCustomPrompt="1"/>
          </p:nvPr>
        </p:nvSpPr>
        <p:spPr>
          <a:xfrm>
            <a:off x="4800666" y="1303008"/>
            <a:ext cx="763296" cy="460715"/>
          </a:xfrm>
          <a:prstGeom prst="rect">
            <a:avLst/>
          </a:prstGeom>
        </p:spPr>
        <p:txBody>
          <a:bodyPr/>
          <a:lstStyle>
            <a:lvl1pPr>
              <a:defRPr sz="2800" b="1">
                <a:solidFill>
                  <a:schemeClr val="accent4"/>
                </a:solidFill>
              </a:defRPr>
            </a:lvl1pPr>
          </a:lstStyle>
          <a:p>
            <a:pPr lvl="0"/>
            <a:r>
              <a:rPr lang="en-US" dirty="0"/>
              <a:t>3</a:t>
            </a:r>
          </a:p>
        </p:txBody>
      </p:sp>
      <p:sp>
        <p:nvSpPr>
          <p:cNvPr id="14" name="Text Placeholder 1">
            <a:extLst>
              <a:ext uri="{FF2B5EF4-FFF2-40B4-BE49-F238E27FC236}">
                <a16:creationId xmlns:a16="http://schemas.microsoft.com/office/drawing/2014/main" id="{28AA39A6-3821-7B4E-BC00-3420DFF4E176}"/>
              </a:ext>
            </a:extLst>
          </p:cNvPr>
          <p:cNvSpPr>
            <a:spLocks noGrp="1"/>
          </p:cNvSpPr>
          <p:nvPr>
            <p:ph type="body" sz="quarter" idx="19" hasCustomPrompt="1"/>
          </p:nvPr>
        </p:nvSpPr>
        <p:spPr>
          <a:xfrm>
            <a:off x="7086600" y="1285916"/>
            <a:ext cx="763296" cy="460715"/>
          </a:xfrm>
          <a:prstGeom prst="rect">
            <a:avLst/>
          </a:prstGeom>
        </p:spPr>
        <p:txBody>
          <a:bodyPr/>
          <a:lstStyle>
            <a:lvl1pPr>
              <a:defRPr sz="2800" b="1">
                <a:solidFill>
                  <a:schemeClr val="accent4"/>
                </a:solidFill>
              </a:defRPr>
            </a:lvl1pPr>
          </a:lstStyle>
          <a:p>
            <a:pPr lvl="0"/>
            <a:r>
              <a:rPr lang="en-US" dirty="0"/>
              <a:t>4</a:t>
            </a:r>
          </a:p>
        </p:txBody>
      </p:sp>
      <p:pic>
        <p:nvPicPr>
          <p:cNvPr id="15" name="Picture 14">
            <a:extLst>
              <a:ext uri="{FF2B5EF4-FFF2-40B4-BE49-F238E27FC236}">
                <a16:creationId xmlns:a16="http://schemas.microsoft.com/office/drawing/2014/main" id="{8998DFD5-0DEB-FC4C-83C9-6DD845527BFD}"/>
              </a:ext>
            </a:extLst>
          </p:cNvPr>
          <p:cNvPicPr>
            <a:picLocks noChangeAspect="1"/>
          </p:cNvPicPr>
          <p:nvPr userDrawn="1"/>
        </p:nvPicPr>
        <p:blipFill>
          <a:blip r:embed="rId2"/>
          <a:stretch>
            <a:fillRect/>
          </a:stretch>
        </p:blipFill>
        <p:spPr>
          <a:xfrm>
            <a:off x="7554820" y="-3220"/>
            <a:ext cx="1605280" cy="616758"/>
          </a:xfrm>
          <a:prstGeom prst="rect">
            <a:avLst/>
          </a:prstGeom>
        </p:spPr>
      </p:pic>
    </p:spTree>
    <p:extLst>
      <p:ext uri="{BB962C8B-B14F-4D97-AF65-F5344CB8AC3E}">
        <p14:creationId xmlns:p14="http://schemas.microsoft.com/office/powerpoint/2010/main" val="2825244019"/>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 1 column + image">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210312" y="201168"/>
            <a:ext cx="4142232" cy="804672"/>
          </a:xfrm>
          <a:prstGeom prst="rect">
            <a:avLst/>
          </a:prstGeom>
        </p:spPr>
        <p:txBody>
          <a:bodyPr/>
          <a:lstStyle/>
          <a:p>
            <a:r>
              <a:rPr lang="en-US" dirty="0"/>
              <a:t>Title + 1 column + full bleed image </a:t>
            </a:r>
          </a:p>
        </p:txBody>
      </p:sp>
      <p:sp>
        <p:nvSpPr>
          <p:cNvPr id="8" name="Text Placeholder"/>
          <p:cNvSpPr>
            <a:spLocks noGrp="1"/>
          </p:cNvSpPr>
          <p:nvPr>
            <p:ph type="body" sz="quarter" idx="13"/>
          </p:nvPr>
        </p:nvSpPr>
        <p:spPr>
          <a:xfrm>
            <a:off x="219456" y="1243584"/>
            <a:ext cx="4123944" cy="3252216"/>
          </a:xfrm>
          <a:prstGeom prst="rect">
            <a:avLst/>
          </a:prstGeom>
        </p:spPr>
        <p:txBody>
          <a:bodyPr/>
          <a:lstStyle>
            <a:lvl5pPr marL="915299" indent="-285750">
              <a:defRPr lang="en-US" sz="1400" dirty="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p:cNvSpPr>
            <a:spLocks noGrp="1"/>
          </p:cNvSpPr>
          <p:nvPr>
            <p:ph type="pic" sz="quarter" idx="14"/>
          </p:nvPr>
        </p:nvSpPr>
        <p:spPr>
          <a:xfrm>
            <a:off x="4572000" y="0"/>
            <a:ext cx="4572000" cy="5143500"/>
          </a:xfrm>
          <a:prstGeom prst="rect">
            <a:avLst/>
          </a:prstGeom>
        </p:spPr>
        <p:txBody>
          <a:bodyPr lIns="91440" tIns="91440" rIns="91440" bIns="91440"/>
          <a:lstStyle/>
          <a:p>
            <a:r>
              <a:rPr lang="en-US"/>
              <a:t>Click icon to add picture</a:t>
            </a:r>
            <a:endParaRPr lang="en-US" dirty="0"/>
          </a:p>
        </p:txBody>
      </p:sp>
      <p:sp>
        <p:nvSpPr>
          <p:cNvPr id="3" name="Footer Placeholder"/>
          <p:cNvSpPr>
            <a:spLocks noGrp="1"/>
          </p:cNvSpPr>
          <p:nvPr>
            <p:ph type="ftr" sz="quarter" idx="10"/>
          </p:nvPr>
        </p:nvSpPr>
        <p:spPr/>
        <p:txBody>
          <a:bodyPr/>
          <a:lstStyle/>
          <a:p>
            <a:r>
              <a:rPr lang="en-US" dirty="0"/>
              <a:t>IBM Quantum / © 2021 IBM Corporation</a:t>
            </a:r>
          </a:p>
        </p:txBody>
      </p:sp>
      <p:sp>
        <p:nvSpPr>
          <p:cNvPr id="4" name="Slide Number Placeholder"/>
          <p:cNvSpPr>
            <a:spLocks noGrp="1"/>
          </p:cNvSpPr>
          <p:nvPr>
            <p:ph type="sldNum" sz="quarter" idx="11"/>
          </p:nvPr>
        </p:nvSpPr>
        <p:spPr>
          <a:xfrm>
            <a:off x="7086601" y="4787900"/>
            <a:ext cx="1828732" cy="166687"/>
          </a:xfrm>
          <a:prstGeom prst="rect">
            <a:avLst/>
          </a:prstGeom>
        </p:spPr>
        <p:txBody>
          <a:bodyPr/>
          <a:lstStyle/>
          <a:p>
            <a:fld id="{59395FB3-9C97-154F-86B2-7E381B951268}" type="slidenum">
              <a:rPr lang="en-US" smtClean="0"/>
              <a:pPr/>
              <a:t>‹#›</a:t>
            </a:fld>
            <a:endParaRPr lang="en-US" dirty="0"/>
          </a:p>
        </p:txBody>
      </p:sp>
      <p:pic>
        <p:nvPicPr>
          <p:cNvPr id="10" name="Picture 9">
            <a:extLst>
              <a:ext uri="{FF2B5EF4-FFF2-40B4-BE49-F238E27FC236}">
                <a16:creationId xmlns:a16="http://schemas.microsoft.com/office/drawing/2014/main" id="{E8846C6D-86C7-0B4C-9F26-55C25A7FBD3F}"/>
              </a:ext>
            </a:extLst>
          </p:cNvPr>
          <p:cNvPicPr>
            <a:picLocks noChangeAspect="1"/>
          </p:cNvPicPr>
          <p:nvPr userDrawn="1"/>
        </p:nvPicPr>
        <p:blipFill>
          <a:blip r:embed="rId2"/>
          <a:stretch>
            <a:fillRect/>
          </a:stretch>
        </p:blipFill>
        <p:spPr>
          <a:xfrm>
            <a:off x="7554820" y="-3220"/>
            <a:ext cx="1605280" cy="616758"/>
          </a:xfrm>
          <a:prstGeom prst="rect">
            <a:avLst/>
          </a:prstGeom>
        </p:spPr>
      </p:pic>
    </p:spTree>
    <p:extLst>
      <p:ext uri="{BB962C8B-B14F-4D97-AF65-F5344CB8AC3E}">
        <p14:creationId xmlns:p14="http://schemas.microsoft.com/office/powerpoint/2010/main" val="2491426229"/>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 2 column + image">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210312" y="201168"/>
            <a:ext cx="4142232" cy="804672"/>
          </a:xfrm>
          <a:prstGeom prst="rect">
            <a:avLst/>
          </a:prstGeom>
        </p:spPr>
        <p:txBody>
          <a:bodyPr/>
          <a:lstStyle/>
          <a:p>
            <a:r>
              <a:rPr lang="en-US" dirty="0"/>
              <a:t>Title + 2 column + full bleed image </a:t>
            </a:r>
          </a:p>
        </p:txBody>
      </p:sp>
      <p:sp>
        <p:nvSpPr>
          <p:cNvPr id="8" name="Text Placeholder"/>
          <p:cNvSpPr>
            <a:spLocks noGrp="1"/>
          </p:cNvSpPr>
          <p:nvPr>
            <p:ph type="body" sz="quarter" idx="13"/>
          </p:nvPr>
        </p:nvSpPr>
        <p:spPr>
          <a:xfrm>
            <a:off x="219456" y="1243584"/>
            <a:ext cx="1837944" cy="3252216"/>
          </a:xfrm>
          <a:prstGeom prst="rect">
            <a:avLst/>
          </a:prstGeom>
        </p:spPr>
        <p:txBody>
          <a:bodyPr/>
          <a:lstStyle>
            <a:lvl5pPr marL="915299" indent="-285750">
              <a:defRPr lang="en-US" sz="1400" dirty="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p:cNvSpPr>
            <a:spLocks noGrp="1"/>
          </p:cNvSpPr>
          <p:nvPr>
            <p:ph type="pic" sz="quarter" idx="14"/>
          </p:nvPr>
        </p:nvSpPr>
        <p:spPr>
          <a:xfrm>
            <a:off x="4572000" y="0"/>
            <a:ext cx="4572000" cy="5143500"/>
          </a:xfrm>
          <a:prstGeom prst="rect">
            <a:avLst/>
          </a:prstGeom>
        </p:spPr>
        <p:txBody>
          <a:bodyPr lIns="91440" tIns="91440" rIns="91440" bIns="91440"/>
          <a:lstStyle/>
          <a:p>
            <a:r>
              <a:rPr lang="en-US"/>
              <a:t>Click icon to add picture</a:t>
            </a:r>
            <a:endParaRPr lang="en-US" dirty="0"/>
          </a:p>
        </p:txBody>
      </p:sp>
      <p:sp>
        <p:nvSpPr>
          <p:cNvPr id="3" name="Footer Placeholder"/>
          <p:cNvSpPr>
            <a:spLocks noGrp="1"/>
          </p:cNvSpPr>
          <p:nvPr>
            <p:ph type="ftr" sz="quarter" idx="10"/>
          </p:nvPr>
        </p:nvSpPr>
        <p:spPr/>
        <p:txBody>
          <a:bodyPr/>
          <a:lstStyle/>
          <a:p>
            <a:r>
              <a:rPr lang="en-US" dirty="0"/>
              <a:t>IBM Quantum / © 2021 IBM Corporation</a:t>
            </a:r>
          </a:p>
        </p:txBody>
      </p:sp>
      <p:sp>
        <p:nvSpPr>
          <p:cNvPr id="4" name="Slide Number Placeholder"/>
          <p:cNvSpPr>
            <a:spLocks noGrp="1"/>
          </p:cNvSpPr>
          <p:nvPr>
            <p:ph type="sldNum" sz="quarter" idx="11"/>
          </p:nvPr>
        </p:nvSpPr>
        <p:spPr>
          <a:xfrm>
            <a:off x="7086601" y="4787900"/>
            <a:ext cx="1828732" cy="166687"/>
          </a:xfrm>
          <a:prstGeom prst="rect">
            <a:avLst/>
          </a:prstGeom>
        </p:spPr>
        <p:txBody>
          <a:bodyPr/>
          <a:lstStyle/>
          <a:p>
            <a:fld id="{59395FB3-9C97-154F-86B2-7E381B951268}" type="slidenum">
              <a:rPr lang="en-US" smtClean="0"/>
              <a:pPr/>
              <a:t>‹#›</a:t>
            </a:fld>
            <a:endParaRPr lang="en-US" dirty="0"/>
          </a:p>
        </p:txBody>
      </p:sp>
      <p:sp>
        <p:nvSpPr>
          <p:cNvPr id="10" name="Text Placeholder 9">
            <a:extLst>
              <a:ext uri="{FF2B5EF4-FFF2-40B4-BE49-F238E27FC236}">
                <a16:creationId xmlns:a16="http://schemas.microsoft.com/office/drawing/2014/main" id="{7EA6A383-07D5-524B-BF7F-0F76981746B1}"/>
              </a:ext>
            </a:extLst>
          </p:cNvPr>
          <p:cNvSpPr>
            <a:spLocks noGrp="1"/>
          </p:cNvSpPr>
          <p:nvPr>
            <p:ph type="body" sz="quarter" idx="16"/>
          </p:nvPr>
        </p:nvSpPr>
        <p:spPr>
          <a:xfrm>
            <a:off x="2505457" y="1243584"/>
            <a:ext cx="1837943" cy="3255264"/>
          </a:xfrm>
          <a:prstGeom prst="rect">
            <a:avLst/>
          </a:prstGeom>
        </p:spPr>
        <p:txBody>
          <a:bodyPr/>
          <a:lstStyle>
            <a:lvl5pPr marL="915299" indent="-285750">
              <a:defRPr lang="en-US" sz="1400" dirty="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1" name="Picture 10">
            <a:extLst>
              <a:ext uri="{FF2B5EF4-FFF2-40B4-BE49-F238E27FC236}">
                <a16:creationId xmlns:a16="http://schemas.microsoft.com/office/drawing/2014/main" id="{D251EFC2-2F84-0640-8243-0FECE45E9233}"/>
              </a:ext>
            </a:extLst>
          </p:cNvPr>
          <p:cNvPicPr>
            <a:picLocks noChangeAspect="1"/>
          </p:cNvPicPr>
          <p:nvPr userDrawn="1"/>
        </p:nvPicPr>
        <p:blipFill>
          <a:blip r:embed="rId2"/>
          <a:stretch>
            <a:fillRect/>
          </a:stretch>
        </p:blipFill>
        <p:spPr>
          <a:xfrm>
            <a:off x="7554820" y="-3220"/>
            <a:ext cx="1605280" cy="616758"/>
          </a:xfrm>
          <a:prstGeom prst="rect">
            <a:avLst/>
          </a:prstGeom>
        </p:spPr>
      </p:pic>
    </p:spTree>
    <p:extLst>
      <p:ext uri="{BB962C8B-B14F-4D97-AF65-F5344CB8AC3E}">
        <p14:creationId xmlns:p14="http://schemas.microsoft.com/office/powerpoint/2010/main" val="1888410736"/>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Small title + 3/4 image/content">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p>
            <a:r>
              <a:rPr lang="en-US" dirty="0"/>
              <a:t>IBM Quantum / © 2021 IBM Corporation</a:t>
            </a:r>
          </a:p>
        </p:txBody>
      </p:sp>
      <p:sp>
        <p:nvSpPr>
          <p:cNvPr id="4" name="Slide Number Placeholder"/>
          <p:cNvSpPr>
            <a:spLocks noGrp="1"/>
          </p:cNvSpPr>
          <p:nvPr>
            <p:ph type="sldNum" sz="quarter" idx="11"/>
          </p:nvPr>
        </p:nvSpPr>
        <p:spPr>
          <a:xfrm>
            <a:off x="7086601" y="4787900"/>
            <a:ext cx="1828732" cy="166687"/>
          </a:xfrm>
          <a:prstGeom prst="rect">
            <a:avLst/>
          </a:prstGeom>
        </p:spPr>
        <p:txBody>
          <a:bodyPr/>
          <a:lstStyle/>
          <a:p>
            <a:fld id="{59395FB3-9C97-154F-86B2-7E381B951268}" type="slidenum">
              <a:rPr lang="en-US" smtClean="0"/>
              <a:pPr/>
              <a:t>‹#›</a:t>
            </a:fld>
            <a:endParaRPr lang="en-US" dirty="0"/>
          </a:p>
        </p:txBody>
      </p:sp>
      <p:sp>
        <p:nvSpPr>
          <p:cNvPr id="9" name="Content Placeholder">
            <a:extLst>
              <a:ext uri="{FF2B5EF4-FFF2-40B4-BE49-F238E27FC236}">
                <a16:creationId xmlns:a16="http://schemas.microsoft.com/office/drawing/2014/main" id="{F7249840-2394-A649-8C84-9EF12C95BA1B}"/>
              </a:ext>
            </a:extLst>
          </p:cNvPr>
          <p:cNvSpPr>
            <a:spLocks noGrp="1"/>
          </p:cNvSpPr>
          <p:nvPr>
            <p:ph sz="quarter" idx="13"/>
          </p:nvPr>
        </p:nvSpPr>
        <p:spPr>
          <a:xfrm>
            <a:off x="2505456" y="201168"/>
            <a:ext cx="6400800" cy="4306887"/>
          </a:xfrm>
          <a:prstGeom prst="rect">
            <a:avLst/>
          </a:prstGeom>
        </p:spPr>
        <p:txBody>
          <a:bodyPr/>
          <a:lstStyle>
            <a:lvl5pPr marL="915299" indent="-285750">
              <a:defRPr lang="en-US" sz="1400" dirty="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04D33261-655B-3E45-B50C-20AED52A1304}"/>
              </a:ext>
            </a:extLst>
          </p:cNvPr>
          <p:cNvSpPr>
            <a:spLocks noGrp="1"/>
          </p:cNvSpPr>
          <p:nvPr>
            <p:ph type="body" sz="quarter" idx="14" hasCustomPrompt="1"/>
          </p:nvPr>
        </p:nvSpPr>
        <p:spPr>
          <a:xfrm>
            <a:off x="219456" y="201168"/>
            <a:ext cx="1837944" cy="1729232"/>
          </a:xfrm>
          <a:prstGeom prst="rect">
            <a:avLst/>
          </a:prstGeom>
        </p:spPr>
        <p:txBody>
          <a:bodyPr/>
          <a:lstStyle/>
          <a:p>
            <a:pPr lvl="0"/>
            <a:r>
              <a:rPr lang="en-US" dirty="0"/>
              <a:t>Small title, image or content on right  </a:t>
            </a:r>
          </a:p>
          <a:p>
            <a:pPr lvl="0"/>
            <a:endParaRPr lang="en-US" dirty="0"/>
          </a:p>
        </p:txBody>
      </p:sp>
    </p:spTree>
    <p:extLst>
      <p:ext uri="{BB962C8B-B14F-4D97-AF65-F5344CB8AC3E}">
        <p14:creationId xmlns:p14="http://schemas.microsoft.com/office/powerpoint/2010/main" val="3232781390"/>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Left panel title + 4 column">
    <p:spTree>
      <p:nvGrpSpPr>
        <p:cNvPr id="1" name=""/>
        <p:cNvGrpSpPr/>
        <p:nvPr/>
      </p:nvGrpSpPr>
      <p:grpSpPr>
        <a:xfrm>
          <a:off x="0" y="0"/>
          <a:ext cx="0" cy="0"/>
          <a:chOff x="0" y="0"/>
          <a:chExt cx="0" cy="0"/>
        </a:xfrm>
      </p:grpSpPr>
      <p:sp>
        <p:nvSpPr>
          <p:cNvPr id="7" name="Cool gray 10 rectangle">
            <a:extLst>
              <a:ext uri="{FF2B5EF4-FFF2-40B4-BE49-F238E27FC236}">
                <a16:creationId xmlns:a16="http://schemas.microsoft.com/office/drawing/2014/main" id="{838ABCAC-D266-7244-9068-DAD3FE4E7CA7}"/>
              </a:ext>
              <a:ext uri="{C183D7F6-B498-43B3-948B-1728B52AA6E4}">
                <adec:decorative xmlns:adec="http://schemas.microsoft.com/office/drawing/2017/decorative" val="1"/>
              </a:ext>
            </a:extLst>
          </p:cNvPr>
          <p:cNvSpPr/>
          <p:nvPr userDrawn="1"/>
        </p:nvSpPr>
        <p:spPr>
          <a:xfrm>
            <a:off x="2304535" y="0"/>
            <a:ext cx="6839465" cy="5143500"/>
          </a:xfrm>
          <a:prstGeom prst="rect">
            <a:avLst/>
          </a:prstGeom>
          <a:solidFill>
            <a:schemeClr val="bg2"/>
          </a:solidFill>
        </p:spPr>
        <p:txBody>
          <a:bodyPr wrap="square" lIns="0" tIns="0" rIns="0" bIns="0" rtlCol="0" anchor="ctr">
            <a:noAutofit/>
          </a:bodyPr>
          <a:lstStyle/>
          <a:p>
            <a:pPr algn="ctr"/>
            <a:endParaRPr lang="en-US" sz="1200" b="0" i="0" dirty="0">
              <a:solidFill>
                <a:srgbClr val="FFFFFF"/>
              </a:solidFill>
              <a:latin typeface="IBM Plex Sans" panose="020B0503050203000203" pitchFamily="34" charset="0"/>
              <a:cs typeface="Arial"/>
            </a:endParaRPr>
          </a:p>
        </p:txBody>
      </p:sp>
      <p:sp>
        <p:nvSpPr>
          <p:cNvPr id="6" name="Text Placeholder"/>
          <p:cNvSpPr>
            <a:spLocks noGrp="1"/>
          </p:cNvSpPr>
          <p:nvPr>
            <p:ph type="body" sz="quarter" idx="12"/>
          </p:nvPr>
        </p:nvSpPr>
        <p:spPr>
          <a:xfrm>
            <a:off x="2505456" y="1243584"/>
            <a:ext cx="1833373" cy="3206750"/>
          </a:xfrm>
          <a:prstGeom prst="rect">
            <a:avLst/>
          </a:prstGeom>
        </p:spPr>
        <p:txBody>
          <a:bodyPr/>
          <a:lstStyle>
            <a:lvl1pPr>
              <a:defRPr b="0" i="0">
                <a:solidFill>
                  <a:schemeClr val="tx1"/>
                </a:solidFill>
                <a:latin typeface="IBM Plex Sans" panose="020B0503050203000203" pitchFamily="34" charset="77"/>
              </a:defRPr>
            </a:lvl1pPr>
            <a:lvl2pPr>
              <a:buClr>
                <a:schemeClr val="tx1"/>
              </a:buClr>
              <a:defRPr b="0" i="0">
                <a:solidFill>
                  <a:schemeClr val="tx1"/>
                </a:solidFill>
                <a:latin typeface="IBM Plex Sans" panose="020B0503050203000203" pitchFamily="34" charset="77"/>
              </a:defRPr>
            </a:lvl2pPr>
            <a:lvl3pPr>
              <a:buClr>
                <a:schemeClr val="tx1"/>
              </a:buClr>
              <a:defRPr b="0" i="0">
                <a:solidFill>
                  <a:schemeClr val="tx1"/>
                </a:solidFill>
                <a:latin typeface="IBM Plex Sans" panose="020B0503050203000203" pitchFamily="34" charset="77"/>
              </a:defRPr>
            </a:lvl3pPr>
            <a:lvl4pPr>
              <a:buClr>
                <a:schemeClr val="tx1"/>
              </a:buClr>
              <a:defRPr b="0" i="0">
                <a:solidFill>
                  <a:schemeClr val="tx1"/>
                </a:solidFill>
                <a:latin typeface="IBM Plex Sans" panose="020B0503050203000203" pitchFamily="34" charset="77"/>
              </a:defRPr>
            </a:lvl4pPr>
            <a:lvl5pPr marL="915299" indent="-285750">
              <a:buClr>
                <a:schemeClr val="tx1"/>
              </a:buClr>
              <a:defRPr lang="en-US" sz="1400" dirty="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latin typeface="IBM Plex Sans" panose="020B0503050203000203" pitchFamily="34" charset="0"/>
              </a:defRPr>
            </a:lvl1pPr>
          </a:lstStyle>
          <a:p>
            <a:r>
              <a:rPr lang="en-US" dirty="0"/>
              <a:t>IBM Quantum / © 2021 IBM Corporation</a:t>
            </a:r>
          </a:p>
        </p:txBody>
      </p:sp>
      <p:sp>
        <p:nvSpPr>
          <p:cNvPr id="4" name="Slide Number Placeholder"/>
          <p:cNvSpPr>
            <a:spLocks noGrp="1"/>
          </p:cNvSpPr>
          <p:nvPr>
            <p:ph type="sldNum" sz="quarter" idx="11"/>
          </p:nvPr>
        </p:nvSpPr>
        <p:spPr>
          <a:xfrm>
            <a:off x="7086601" y="4787900"/>
            <a:ext cx="1828732" cy="166687"/>
          </a:xfrm>
          <a:prstGeom prst="rect">
            <a:avLst/>
          </a:prstGeom>
        </p:spPr>
        <p:txBody>
          <a:bodyPr/>
          <a:lstStyle>
            <a:lvl1pPr>
              <a:defRPr>
                <a:solidFill>
                  <a:schemeClr val="tx1"/>
                </a:solidFill>
                <a:latin typeface="IBM Plex Sans" panose="020B0503050203000203" pitchFamily="34" charset="0"/>
              </a:defRPr>
            </a:lvl1pPr>
          </a:lstStyle>
          <a:p>
            <a:fld id="{59395FB3-9C97-154F-86B2-7E381B951268}" type="slidenum">
              <a:rPr lang="en-US" smtClean="0"/>
              <a:pPr/>
              <a:t>‹#›</a:t>
            </a:fld>
            <a:endParaRPr lang="en-US" dirty="0"/>
          </a:p>
        </p:txBody>
      </p:sp>
      <p:sp>
        <p:nvSpPr>
          <p:cNvPr id="10" name="Text Placeholder">
            <a:extLst>
              <a:ext uri="{FF2B5EF4-FFF2-40B4-BE49-F238E27FC236}">
                <a16:creationId xmlns:a16="http://schemas.microsoft.com/office/drawing/2014/main" id="{0E9A48A1-C4A9-1F41-B241-8E09A720A9E7}"/>
              </a:ext>
            </a:extLst>
          </p:cNvPr>
          <p:cNvSpPr>
            <a:spLocks noGrp="1"/>
          </p:cNvSpPr>
          <p:nvPr>
            <p:ph type="body" sz="quarter" idx="14" hasCustomPrompt="1"/>
          </p:nvPr>
        </p:nvSpPr>
        <p:spPr>
          <a:xfrm>
            <a:off x="4791456" y="1243584"/>
            <a:ext cx="1833373" cy="3195066"/>
          </a:xfrm>
          <a:prstGeom prst="rect">
            <a:avLst/>
          </a:prstGeom>
        </p:spPr>
        <p:txBody>
          <a:bodyPr/>
          <a:lstStyle>
            <a:lvl1pPr>
              <a:lnSpc>
                <a:spcPct val="130000"/>
              </a:lnSpc>
              <a:defRPr sz="1100" b="0" i="0">
                <a:solidFill>
                  <a:schemeClr val="tx1"/>
                </a:solidFill>
                <a:latin typeface="IBM Plex Sans" panose="020B0503050203000203" pitchFamily="34" charset="77"/>
              </a:defRPr>
            </a:lvl1pPr>
            <a:lvl2pPr>
              <a:buClr>
                <a:schemeClr val="tx1"/>
              </a:buClr>
              <a:defRPr b="0" i="0">
                <a:solidFill>
                  <a:schemeClr val="tx2"/>
                </a:solidFill>
                <a:latin typeface="IBM Plex Sans" panose="020B0503050203000203" pitchFamily="34" charset="77"/>
              </a:defRPr>
            </a:lvl2pPr>
            <a:lvl3pPr>
              <a:buClr>
                <a:schemeClr val="tx1"/>
              </a:buClr>
              <a:defRPr b="0" i="0">
                <a:solidFill>
                  <a:schemeClr val="tx2"/>
                </a:solidFill>
                <a:latin typeface="IBM Plex Sans" panose="020B0503050203000203" pitchFamily="34" charset="77"/>
              </a:defRPr>
            </a:lvl3pPr>
            <a:lvl4pPr>
              <a:buClr>
                <a:schemeClr val="tx1"/>
              </a:buClr>
              <a:defRPr b="0" i="0">
                <a:solidFill>
                  <a:schemeClr val="tx2"/>
                </a:solidFill>
                <a:latin typeface="IBM Plex Sans" panose="020B0503050203000203" pitchFamily="34" charset="77"/>
              </a:defRPr>
            </a:lvl4pPr>
            <a:lvl5pPr>
              <a:buClr>
                <a:schemeClr val="tx1"/>
              </a:buClr>
              <a:defRPr b="0" i="0">
                <a:solidFill>
                  <a:schemeClr val="tx2"/>
                </a:solidFill>
                <a:latin typeface="IBM Plex Sans" panose="020B0503050203000203" pitchFamily="34" charset="77"/>
              </a:defRPr>
            </a:lvl5pPr>
          </a:lstStyle>
          <a:p>
            <a:pPr lvl="0"/>
            <a:r>
              <a:rPr lang="en-US" dirty="0"/>
              <a:t>Optional styling for small body copy (11px)</a:t>
            </a:r>
          </a:p>
        </p:txBody>
      </p:sp>
      <p:sp>
        <p:nvSpPr>
          <p:cNvPr id="11" name="Text Placeholder">
            <a:extLst>
              <a:ext uri="{FF2B5EF4-FFF2-40B4-BE49-F238E27FC236}">
                <a16:creationId xmlns:a16="http://schemas.microsoft.com/office/drawing/2014/main" id="{6C43629F-166D-4548-8325-016D207D1220}"/>
              </a:ext>
            </a:extLst>
          </p:cNvPr>
          <p:cNvSpPr>
            <a:spLocks noGrp="1"/>
          </p:cNvSpPr>
          <p:nvPr>
            <p:ph type="body" sz="quarter" idx="15" hasCustomPrompt="1"/>
          </p:nvPr>
        </p:nvSpPr>
        <p:spPr>
          <a:xfrm>
            <a:off x="7086600" y="1243584"/>
            <a:ext cx="1833373" cy="3182811"/>
          </a:xfrm>
          <a:prstGeom prst="rect">
            <a:avLst/>
          </a:prstGeom>
        </p:spPr>
        <p:txBody>
          <a:bodyPr/>
          <a:lstStyle>
            <a:lvl1pPr>
              <a:lnSpc>
                <a:spcPct val="110000"/>
              </a:lnSpc>
              <a:defRPr lang="en-US" sz="1400" dirty="0">
                <a:solidFill>
                  <a:schemeClr val="accent4"/>
                </a:solidFill>
                <a:latin typeface="IBM Plex Sans" panose="020B0503050203000203" pitchFamily="34" charset="0"/>
                <a:ea typeface="IBM Plex Sans" panose="020B0503050203000203" pitchFamily="34" charset="0"/>
                <a:cs typeface="IBM Plex Sans" panose="020B0503050203000203" pitchFamily="34" charset="0"/>
              </a:defRPr>
            </a:lvl1pPr>
            <a:lvl2pPr>
              <a:buClr>
                <a:schemeClr val="tx1"/>
              </a:buClr>
              <a:defRPr b="0" i="0">
                <a:solidFill>
                  <a:schemeClr val="tx2"/>
                </a:solidFill>
                <a:latin typeface="IBM Plex Sans" panose="020B0503050203000203" pitchFamily="34" charset="77"/>
              </a:defRPr>
            </a:lvl2pPr>
            <a:lvl3pPr>
              <a:buClr>
                <a:schemeClr val="tx1"/>
              </a:buClr>
              <a:defRPr b="0" i="0">
                <a:solidFill>
                  <a:schemeClr val="tx2"/>
                </a:solidFill>
                <a:latin typeface="IBM Plex Sans" panose="020B0503050203000203" pitchFamily="34" charset="77"/>
              </a:defRPr>
            </a:lvl3pPr>
            <a:lvl4pPr>
              <a:buClr>
                <a:schemeClr val="tx1"/>
              </a:buClr>
              <a:defRPr b="0" i="0">
                <a:solidFill>
                  <a:schemeClr val="tx2"/>
                </a:solidFill>
                <a:latin typeface="IBM Plex Sans" panose="020B0503050203000203" pitchFamily="34" charset="77"/>
              </a:defRPr>
            </a:lvl4pPr>
            <a:lvl5pPr>
              <a:buClr>
                <a:schemeClr val="tx1"/>
              </a:buClr>
              <a:defRPr b="0" i="0">
                <a:solidFill>
                  <a:schemeClr val="tx2"/>
                </a:solidFill>
                <a:latin typeface="IBM Plex Sans" panose="020B0503050203000203" pitchFamily="34" charset="77"/>
              </a:defRPr>
            </a:lvl5pPr>
          </a:lstStyle>
          <a:p>
            <a:pPr marL="0" lvl="0" indent="0" algn="l" rtl="0" eaLnBrk="1" fontAlgn="base" hangingPunct="1">
              <a:lnSpc>
                <a:spcPct val="120000"/>
              </a:lnSpc>
              <a:spcBef>
                <a:spcPts val="1100"/>
              </a:spcBef>
              <a:spcAft>
                <a:spcPct val="0"/>
              </a:spcAft>
              <a:buClr>
                <a:srgbClr val="6D6E70"/>
              </a:buClr>
              <a:buSzPct val="90000"/>
              <a:buFont typeface="Wingdings" pitchFamily="2" charset="2"/>
              <a:buNone/>
            </a:pPr>
            <a:r>
              <a:rPr lang="en-US" dirty="0"/>
              <a:t>Optional text styling for quotes or callouts (20px or 14px depending on length)</a:t>
            </a:r>
          </a:p>
        </p:txBody>
      </p:sp>
      <p:sp>
        <p:nvSpPr>
          <p:cNvPr id="14" name="Text Placeholder 13">
            <a:extLst>
              <a:ext uri="{FF2B5EF4-FFF2-40B4-BE49-F238E27FC236}">
                <a16:creationId xmlns:a16="http://schemas.microsoft.com/office/drawing/2014/main" id="{BF4B8F92-FCB3-BE4F-A16C-6C34CAC842F0}"/>
              </a:ext>
            </a:extLst>
          </p:cNvPr>
          <p:cNvSpPr>
            <a:spLocks noGrp="1"/>
          </p:cNvSpPr>
          <p:nvPr>
            <p:ph type="body" sz="quarter" idx="17"/>
          </p:nvPr>
        </p:nvSpPr>
        <p:spPr>
          <a:xfrm>
            <a:off x="219456" y="1243583"/>
            <a:ext cx="1837943" cy="1325880"/>
          </a:xfrm>
          <a:prstGeom prst="rect">
            <a:avLst/>
          </a:prstGeom>
        </p:spPr>
        <p:txBody>
          <a:bodyPr/>
          <a:lstStyle/>
          <a:p>
            <a:pPr lvl="0"/>
            <a:r>
              <a:rPr lang="en-US"/>
              <a:t>Click to edit Master text styles</a:t>
            </a:r>
          </a:p>
        </p:txBody>
      </p:sp>
      <p:sp>
        <p:nvSpPr>
          <p:cNvPr id="20" name="Text Placeholder 19">
            <a:extLst>
              <a:ext uri="{FF2B5EF4-FFF2-40B4-BE49-F238E27FC236}">
                <a16:creationId xmlns:a16="http://schemas.microsoft.com/office/drawing/2014/main" id="{F3766875-DA6A-9740-9D33-ECA36383356C}"/>
              </a:ext>
            </a:extLst>
          </p:cNvPr>
          <p:cNvSpPr>
            <a:spLocks noGrp="1"/>
          </p:cNvSpPr>
          <p:nvPr>
            <p:ph type="body" sz="quarter" idx="19" hasCustomPrompt="1"/>
          </p:nvPr>
        </p:nvSpPr>
        <p:spPr>
          <a:xfrm>
            <a:off x="219456" y="173736"/>
            <a:ext cx="1892807" cy="841248"/>
          </a:xfrm>
          <a:prstGeom prst="rect">
            <a:avLst/>
          </a:prstGeom>
        </p:spPr>
        <p:txBody>
          <a:bodyPr/>
          <a:lstStyle>
            <a:lvl1pPr>
              <a:defRPr sz="2000"/>
            </a:lvl1pPr>
            <a:lvl2pPr marL="0" indent="0">
              <a:buNone/>
              <a:defRPr/>
            </a:lvl2pPr>
          </a:lstStyle>
          <a:p>
            <a:pPr lvl="0"/>
            <a:r>
              <a:rPr lang="en-US" dirty="0"/>
              <a:t>Left panel title + description</a:t>
            </a:r>
          </a:p>
          <a:p>
            <a:pPr lvl="0"/>
            <a:endParaRPr lang="en-US" dirty="0"/>
          </a:p>
        </p:txBody>
      </p:sp>
      <p:pic>
        <p:nvPicPr>
          <p:cNvPr id="21" name="Picture 20">
            <a:extLst>
              <a:ext uri="{FF2B5EF4-FFF2-40B4-BE49-F238E27FC236}">
                <a16:creationId xmlns:a16="http://schemas.microsoft.com/office/drawing/2014/main" id="{0CB1340F-CAA9-3448-A471-45D0FDFEAC9E}"/>
              </a:ext>
            </a:extLst>
          </p:cNvPr>
          <p:cNvPicPr>
            <a:picLocks noChangeAspect="1"/>
          </p:cNvPicPr>
          <p:nvPr userDrawn="1"/>
        </p:nvPicPr>
        <p:blipFill>
          <a:blip r:embed="rId2"/>
          <a:stretch>
            <a:fillRect/>
          </a:stretch>
        </p:blipFill>
        <p:spPr>
          <a:xfrm>
            <a:off x="7554820" y="-3220"/>
            <a:ext cx="1605280" cy="616758"/>
          </a:xfrm>
          <a:prstGeom prst="rect">
            <a:avLst/>
          </a:prstGeom>
        </p:spPr>
      </p:pic>
    </p:spTree>
    <p:extLst>
      <p:ext uri="{BB962C8B-B14F-4D97-AF65-F5344CB8AC3E}">
        <p14:creationId xmlns:p14="http://schemas.microsoft.com/office/powerpoint/2010/main" val="3265634046"/>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Left panel title + image">
    <p:bg>
      <p:bgPr>
        <a:solidFill>
          <a:schemeClr val="bg2"/>
        </a:solidFill>
        <a:effectLst/>
      </p:bgPr>
    </p:bg>
    <p:spTree>
      <p:nvGrpSpPr>
        <p:cNvPr id="1" name=""/>
        <p:cNvGrpSpPr/>
        <p:nvPr/>
      </p:nvGrpSpPr>
      <p:grpSpPr>
        <a:xfrm>
          <a:off x="0" y="0"/>
          <a:ext cx="0" cy="0"/>
          <a:chOff x="0" y="0"/>
          <a:chExt cx="0" cy="0"/>
        </a:xfrm>
      </p:grpSpPr>
      <p:sp>
        <p:nvSpPr>
          <p:cNvPr id="6" name="Text Placeholder"/>
          <p:cNvSpPr>
            <a:spLocks noGrp="1"/>
          </p:cNvSpPr>
          <p:nvPr>
            <p:ph type="body" sz="quarter" idx="12"/>
          </p:nvPr>
        </p:nvSpPr>
        <p:spPr>
          <a:xfrm flipH="1">
            <a:off x="-1" y="0"/>
            <a:ext cx="2285999" cy="5143500"/>
          </a:xfrm>
          <a:prstGeom prst="rect">
            <a:avLst/>
          </a:prstGeom>
          <a:solidFill>
            <a:schemeClr val="bg1"/>
          </a:solidFill>
        </p:spPr>
        <p:txBody>
          <a:bodyPr lIns="219456" tIns="201168" rIns="228600" bIns="228600"/>
          <a:lstStyle>
            <a:lvl1pPr>
              <a:buClr>
                <a:schemeClr val="bg1"/>
              </a:buClr>
              <a:defRPr>
                <a:solidFill>
                  <a:schemeClr val="bg1"/>
                </a:solidFill>
              </a:defRPr>
            </a:lvl1pPr>
            <a:lvl2pPr>
              <a:buClr>
                <a:schemeClr val="bg1"/>
              </a:buClr>
              <a:defRPr sz="1000">
                <a:solidFill>
                  <a:schemeClr val="bg1"/>
                </a:solidFill>
              </a:defRPr>
            </a:lvl2pPr>
            <a:lvl3pPr>
              <a:buClr>
                <a:schemeClr val="bg1"/>
              </a:buClr>
              <a:defRPr sz="1000">
                <a:solidFill>
                  <a:schemeClr val="bg1"/>
                </a:solidFill>
              </a:defRPr>
            </a:lvl3pPr>
            <a:lvl4pPr>
              <a:buClr>
                <a:schemeClr val="bg1"/>
              </a:buClr>
              <a:defRPr sz="1000">
                <a:solidFill>
                  <a:schemeClr val="bg1"/>
                </a:solidFill>
              </a:defRPr>
            </a:lvl4pPr>
            <a:lvl5pPr>
              <a:buClr>
                <a:schemeClr val="bg1"/>
              </a:buClr>
              <a:defRPr sz="1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Picture Placeholder"/>
          <p:cNvSpPr>
            <a:spLocks noGrp="1"/>
          </p:cNvSpPr>
          <p:nvPr>
            <p:ph type="pic" sz="quarter" idx="14"/>
          </p:nvPr>
        </p:nvSpPr>
        <p:spPr>
          <a:xfrm>
            <a:off x="2286000" y="0"/>
            <a:ext cx="6858000" cy="5148072"/>
          </a:xfrm>
          <a:prstGeom prst="rect">
            <a:avLst/>
          </a:prstGeom>
        </p:spPr>
        <p:txBody>
          <a:bodyPr lIns="91440" tIns="91440" rIns="91440" bIns="91440"/>
          <a:lstStyle/>
          <a:p>
            <a:r>
              <a:rPr lang="en-US"/>
              <a:t>Click icon to add picture</a:t>
            </a:r>
            <a:endParaRPr lang="en-US" dirty="0"/>
          </a:p>
        </p:txBody>
      </p:sp>
      <p:sp>
        <p:nvSpPr>
          <p:cNvPr id="3" name="Footer Placeholder"/>
          <p:cNvSpPr>
            <a:spLocks noGrp="1"/>
          </p:cNvSpPr>
          <p:nvPr>
            <p:ph type="ftr" sz="quarter" idx="10"/>
          </p:nvPr>
        </p:nvSpPr>
        <p:spPr/>
        <p:txBody>
          <a:bodyPr/>
          <a:lstStyle/>
          <a:p>
            <a:r>
              <a:rPr lang="en-US" dirty="0"/>
              <a:t>IBM Quantum / © 2021 IBM Corporation</a:t>
            </a:r>
          </a:p>
        </p:txBody>
      </p:sp>
      <p:sp>
        <p:nvSpPr>
          <p:cNvPr id="4" name="Slide Number Placeholder"/>
          <p:cNvSpPr>
            <a:spLocks noGrp="1"/>
          </p:cNvSpPr>
          <p:nvPr>
            <p:ph type="sldNum" sz="quarter" idx="11"/>
          </p:nvPr>
        </p:nvSpPr>
        <p:spPr>
          <a:xfrm>
            <a:off x="7086601" y="4787900"/>
            <a:ext cx="1828732" cy="166687"/>
          </a:xfrm>
          <a:prstGeom prst="rect">
            <a:avLst/>
          </a:prstGeom>
        </p:spPr>
        <p:txBody>
          <a:bodyPr/>
          <a:lstStyle/>
          <a:p>
            <a:fld id="{59395FB3-9C97-154F-86B2-7E381B951268}" type="slidenum">
              <a:rPr lang="en-US" smtClean="0"/>
              <a:pPr/>
              <a:t>‹#›</a:t>
            </a:fld>
            <a:endParaRPr lang="en-US" dirty="0"/>
          </a:p>
        </p:txBody>
      </p:sp>
      <p:sp>
        <p:nvSpPr>
          <p:cNvPr id="12" name="Text Placeholder 8">
            <a:extLst>
              <a:ext uri="{FF2B5EF4-FFF2-40B4-BE49-F238E27FC236}">
                <a16:creationId xmlns:a16="http://schemas.microsoft.com/office/drawing/2014/main" id="{0FCF3F11-D5C2-4840-B6AA-0826FA672623}"/>
              </a:ext>
            </a:extLst>
          </p:cNvPr>
          <p:cNvSpPr>
            <a:spLocks noGrp="1"/>
          </p:cNvSpPr>
          <p:nvPr>
            <p:ph type="body" sz="quarter" idx="15" hasCustomPrompt="1"/>
          </p:nvPr>
        </p:nvSpPr>
        <p:spPr>
          <a:xfrm>
            <a:off x="219779" y="4327588"/>
            <a:ext cx="1865621" cy="166688"/>
          </a:xfrm>
          <a:prstGeom prst="rect">
            <a:avLst/>
          </a:prstGeom>
        </p:spPr>
        <p:txBody>
          <a:bodyPr/>
          <a:lstStyle>
            <a:lvl1pPr>
              <a:defRPr lang="en-US" sz="1000" b="0" i="1" dirty="0">
                <a:solidFill>
                  <a:schemeClr val="tx2"/>
                </a:solidFill>
                <a:latin typeface="IBM Plex Sans" panose="020B0503050203000203" pitchFamily="34" charset="77"/>
                <a:ea typeface="IBM Plex Sans" panose="020B0503050203000203" pitchFamily="34" charset="0"/>
                <a:cs typeface="IBM Plex Sans" panose="020B0503050203000203" pitchFamily="34" charset="0"/>
              </a:defRPr>
            </a:lvl1pPr>
          </a:lstStyle>
          <a:p>
            <a:pPr marL="0" lvl="0" indent="0" algn="l" rtl="0" eaLnBrk="1" fontAlgn="base" hangingPunct="1">
              <a:lnSpc>
                <a:spcPct val="120000"/>
              </a:lnSpc>
              <a:spcBef>
                <a:spcPts val="1100"/>
              </a:spcBef>
              <a:spcAft>
                <a:spcPct val="0"/>
              </a:spcAft>
              <a:buClr>
                <a:srgbClr val="6D6E70"/>
              </a:buClr>
              <a:buSzPct val="90000"/>
              <a:buFont typeface="Wingdings" pitchFamily="2" charset="2"/>
              <a:buNone/>
            </a:pPr>
            <a:r>
              <a:rPr lang="en-US" dirty="0"/>
              <a:t>Optional image caption styling</a:t>
            </a:r>
          </a:p>
        </p:txBody>
      </p:sp>
      <p:sp>
        <p:nvSpPr>
          <p:cNvPr id="14" name="Text Placeholder 13">
            <a:extLst>
              <a:ext uri="{FF2B5EF4-FFF2-40B4-BE49-F238E27FC236}">
                <a16:creationId xmlns:a16="http://schemas.microsoft.com/office/drawing/2014/main" id="{334CB433-950A-F74F-B4FC-8B9B9D4C23A1}"/>
              </a:ext>
            </a:extLst>
          </p:cNvPr>
          <p:cNvSpPr>
            <a:spLocks noGrp="1"/>
          </p:cNvSpPr>
          <p:nvPr>
            <p:ph type="body" sz="quarter" idx="18"/>
          </p:nvPr>
        </p:nvSpPr>
        <p:spPr>
          <a:xfrm>
            <a:off x="219456" y="1243585"/>
            <a:ext cx="1837944" cy="1328166"/>
          </a:xfrm>
          <a:prstGeom prst="rect">
            <a:avLst/>
          </a:prstGeom>
        </p:spPr>
        <p:txBody>
          <a:bodyPr/>
          <a:lstStyle>
            <a:lvl2pPr marL="0" indent="0">
              <a:buNone/>
              <a:defRPr/>
            </a:lvl2pPr>
          </a:lstStyle>
          <a:p>
            <a:pPr lvl="0"/>
            <a:r>
              <a:rPr lang="en-US"/>
              <a:t>Click to edit Master text styles</a:t>
            </a:r>
          </a:p>
        </p:txBody>
      </p:sp>
      <p:sp>
        <p:nvSpPr>
          <p:cNvPr id="16" name="Text Placeholder 15">
            <a:extLst>
              <a:ext uri="{FF2B5EF4-FFF2-40B4-BE49-F238E27FC236}">
                <a16:creationId xmlns:a16="http://schemas.microsoft.com/office/drawing/2014/main" id="{B4BE86EA-0139-954C-B8A7-C0AB2D333B42}"/>
              </a:ext>
            </a:extLst>
          </p:cNvPr>
          <p:cNvSpPr>
            <a:spLocks noGrp="1"/>
          </p:cNvSpPr>
          <p:nvPr>
            <p:ph type="body" sz="quarter" idx="19" hasCustomPrompt="1"/>
          </p:nvPr>
        </p:nvSpPr>
        <p:spPr>
          <a:xfrm>
            <a:off x="219456" y="173736"/>
            <a:ext cx="1892807" cy="841248"/>
          </a:xfrm>
          <a:prstGeom prst="rect">
            <a:avLst/>
          </a:prstGeom>
        </p:spPr>
        <p:txBody>
          <a:bodyPr/>
          <a:lstStyle>
            <a:lvl1pPr>
              <a:defRPr sz="2000"/>
            </a:lvl1pPr>
            <a:lvl2pPr marL="0" indent="0">
              <a:buNone/>
              <a:defRPr/>
            </a:lvl2pPr>
          </a:lstStyle>
          <a:p>
            <a:pPr lvl="0"/>
            <a:r>
              <a:rPr lang="en-US" dirty="0"/>
              <a:t>Left panel title + description</a:t>
            </a:r>
          </a:p>
        </p:txBody>
      </p:sp>
      <p:pic>
        <p:nvPicPr>
          <p:cNvPr id="17" name="Picture 16">
            <a:extLst>
              <a:ext uri="{FF2B5EF4-FFF2-40B4-BE49-F238E27FC236}">
                <a16:creationId xmlns:a16="http://schemas.microsoft.com/office/drawing/2014/main" id="{92F63234-9A2E-3E47-A2F0-56DF7F671E24}"/>
              </a:ext>
            </a:extLst>
          </p:cNvPr>
          <p:cNvPicPr>
            <a:picLocks noChangeAspect="1"/>
          </p:cNvPicPr>
          <p:nvPr userDrawn="1"/>
        </p:nvPicPr>
        <p:blipFill>
          <a:blip r:embed="rId2"/>
          <a:stretch>
            <a:fillRect/>
          </a:stretch>
        </p:blipFill>
        <p:spPr>
          <a:xfrm>
            <a:off x="7554820" y="-3220"/>
            <a:ext cx="1605280" cy="616758"/>
          </a:xfrm>
          <a:prstGeom prst="rect">
            <a:avLst/>
          </a:prstGeom>
        </p:spPr>
      </p:pic>
    </p:spTree>
    <p:extLst>
      <p:ext uri="{BB962C8B-B14F-4D97-AF65-F5344CB8AC3E}">
        <p14:creationId xmlns:p14="http://schemas.microsoft.com/office/powerpoint/2010/main" val="3307349572"/>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 2 column (split background)">
    <p:spTree>
      <p:nvGrpSpPr>
        <p:cNvPr id="1" name=""/>
        <p:cNvGrpSpPr/>
        <p:nvPr/>
      </p:nvGrpSpPr>
      <p:grpSpPr>
        <a:xfrm>
          <a:off x="0" y="0"/>
          <a:ext cx="0" cy="0"/>
          <a:chOff x="0" y="0"/>
          <a:chExt cx="0" cy="0"/>
        </a:xfrm>
      </p:grpSpPr>
      <p:sp>
        <p:nvSpPr>
          <p:cNvPr id="8" name="Cool gray 10 rectangle">
            <a:extLst>
              <a:ext uri="{FF2B5EF4-FFF2-40B4-BE49-F238E27FC236}">
                <a16:creationId xmlns:a16="http://schemas.microsoft.com/office/drawing/2014/main" id="{FA72458D-69F1-254C-9C7B-9A062B760A8D}"/>
              </a:ext>
              <a:ext uri="{C183D7F6-B498-43B3-948B-1728B52AA6E4}">
                <adec:decorative xmlns:adec="http://schemas.microsoft.com/office/drawing/2017/decorative" val="1"/>
              </a:ext>
            </a:extLst>
          </p:cNvPr>
          <p:cNvSpPr/>
          <p:nvPr userDrawn="1"/>
        </p:nvSpPr>
        <p:spPr>
          <a:xfrm>
            <a:off x="4572000" y="0"/>
            <a:ext cx="4572000" cy="5143500"/>
          </a:xfrm>
          <a:prstGeom prst="rect">
            <a:avLst/>
          </a:prstGeom>
          <a:solidFill>
            <a:schemeClr val="bg2"/>
          </a:solidFill>
        </p:spPr>
        <p:txBody>
          <a:bodyPr wrap="square" lIns="0" tIns="0" rIns="0" bIns="0" rtlCol="0" anchor="ctr">
            <a:noAutofit/>
          </a:bodyPr>
          <a:lstStyle/>
          <a:p>
            <a:pPr algn="ctr"/>
            <a:endParaRPr lang="en-US" sz="1200" b="0" i="0" dirty="0">
              <a:solidFill>
                <a:srgbClr val="FFFFFF"/>
              </a:solidFill>
              <a:latin typeface="IBM Plex Sans" panose="020B0503050203000203" pitchFamily="34" charset="0"/>
              <a:cs typeface="Arial"/>
            </a:endParaRPr>
          </a:p>
        </p:txBody>
      </p:sp>
      <p:sp>
        <p:nvSpPr>
          <p:cNvPr id="2" name="Title"/>
          <p:cNvSpPr>
            <a:spLocks noGrp="1"/>
          </p:cNvSpPr>
          <p:nvPr>
            <p:ph type="title" hasCustomPrompt="1"/>
          </p:nvPr>
        </p:nvSpPr>
        <p:spPr>
          <a:xfrm>
            <a:off x="210311" y="201168"/>
            <a:ext cx="4114735" cy="804672"/>
          </a:xfrm>
          <a:prstGeom prst="rect">
            <a:avLst/>
          </a:prstGeom>
        </p:spPr>
        <p:txBody>
          <a:bodyPr/>
          <a:lstStyle>
            <a:lvl1pPr>
              <a:defRPr/>
            </a:lvl1pPr>
          </a:lstStyle>
          <a:p>
            <a:r>
              <a:rPr lang="en-US" dirty="0"/>
              <a:t>Title + 2 columns (½ - ½) split background</a:t>
            </a:r>
          </a:p>
        </p:txBody>
      </p:sp>
      <p:sp>
        <p:nvSpPr>
          <p:cNvPr id="7" name="Content Placeholder"/>
          <p:cNvSpPr>
            <a:spLocks noGrp="1"/>
          </p:cNvSpPr>
          <p:nvPr>
            <p:ph sz="quarter" idx="13"/>
          </p:nvPr>
        </p:nvSpPr>
        <p:spPr>
          <a:xfrm>
            <a:off x="4791456" y="1243584"/>
            <a:ext cx="4142232" cy="3279648"/>
          </a:xfrm>
          <a:prstGeom prst="rect">
            <a:avLst/>
          </a:prstGeom>
        </p:spPr>
        <p:txBody>
          <a:bodyPr/>
          <a:lstStyle>
            <a:lvl1pPr>
              <a:defRPr sz="1400"/>
            </a:lvl1pPr>
          </a:lstStyle>
          <a:p>
            <a:pPr lvl="0"/>
            <a:r>
              <a:rPr lang="en-US"/>
              <a:t>Click to edit Master text styles</a:t>
            </a:r>
          </a:p>
        </p:txBody>
      </p:sp>
      <p:sp>
        <p:nvSpPr>
          <p:cNvPr id="6" name="Text Placeholder"/>
          <p:cNvSpPr>
            <a:spLocks noGrp="1"/>
          </p:cNvSpPr>
          <p:nvPr>
            <p:ph type="body" sz="quarter" idx="12"/>
          </p:nvPr>
        </p:nvSpPr>
        <p:spPr>
          <a:xfrm>
            <a:off x="219456" y="1243584"/>
            <a:ext cx="4123944" cy="3252216"/>
          </a:xfrm>
          <a:prstGeom prst="rect">
            <a:avLst/>
          </a:prstGeom>
        </p:spPr>
        <p:txBody>
          <a:bodyPr/>
          <a:lstStyle>
            <a:lvl5pPr marL="915299" indent="-285750">
              <a:defRPr lang="en-US" sz="1400" dirty="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dirty="0"/>
              <a:t>IBM Quantum / © 2021 IBM Corporation</a:t>
            </a:r>
          </a:p>
        </p:txBody>
      </p:sp>
      <p:sp>
        <p:nvSpPr>
          <p:cNvPr id="4" name="Slide Number Placeholder"/>
          <p:cNvSpPr>
            <a:spLocks noGrp="1"/>
          </p:cNvSpPr>
          <p:nvPr>
            <p:ph type="sldNum" sz="quarter" idx="11"/>
          </p:nvPr>
        </p:nvSpPr>
        <p:spPr>
          <a:xfrm>
            <a:off x="7086601" y="4787900"/>
            <a:ext cx="1828732" cy="166687"/>
          </a:xfrm>
          <a:prstGeom prst="rect">
            <a:avLst/>
          </a:prstGeom>
        </p:spPr>
        <p:txBody>
          <a:bodyPr/>
          <a:lstStyle/>
          <a:p>
            <a:fld id="{59395FB3-9C97-154F-86B2-7E381B951268}" type="slidenum">
              <a:rPr lang="en-US" smtClean="0"/>
              <a:pPr/>
              <a:t>‹#›</a:t>
            </a:fld>
            <a:endParaRPr lang="en-US" dirty="0"/>
          </a:p>
        </p:txBody>
      </p:sp>
      <p:pic>
        <p:nvPicPr>
          <p:cNvPr id="9" name="Picture 8">
            <a:extLst>
              <a:ext uri="{FF2B5EF4-FFF2-40B4-BE49-F238E27FC236}">
                <a16:creationId xmlns:a16="http://schemas.microsoft.com/office/drawing/2014/main" id="{C8E2AC3E-DB70-B245-BFBE-2FC1EC57ABBB}"/>
              </a:ext>
            </a:extLst>
          </p:cNvPr>
          <p:cNvPicPr>
            <a:picLocks noChangeAspect="1"/>
          </p:cNvPicPr>
          <p:nvPr userDrawn="1"/>
        </p:nvPicPr>
        <p:blipFill>
          <a:blip r:embed="rId2"/>
          <a:stretch>
            <a:fillRect/>
          </a:stretch>
        </p:blipFill>
        <p:spPr>
          <a:xfrm>
            <a:off x="7554820" y="-3220"/>
            <a:ext cx="1605280" cy="616758"/>
          </a:xfrm>
          <a:prstGeom prst="rect">
            <a:avLst/>
          </a:prstGeom>
        </p:spPr>
      </p:pic>
    </p:spTree>
    <p:extLst>
      <p:ext uri="{BB962C8B-B14F-4D97-AF65-F5344CB8AC3E}">
        <p14:creationId xmlns:p14="http://schemas.microsoft.com/office/powerpoint/2010/main" val="59765945"/>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 1 column + 3 boxe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a:prstGeom prst="rect">
            <a:avLst/>
          </a:prstGeom>
        </p:spPr>
        <p:txBody>
          <a:bodyPr/>
          <a:lstStyle/>
          <a:p>
            <a:r>
              <a:rPr lang="en-US"/>
              <a:t>Click to edit Master title style</a:t>
            </a:r>
            <a:endParaRPr lang="en-US" dirty="0"/>
          </a:p>
        </p:txBody>
      </p:sp>
      <p:sp>
        <p:nvSpPr>
          <p:cNvPr id="8" name="Text Placeholder"/>
          <p:cNvSpPr>
            <a:spLocks noGrp="1"/>
          </p:cNvSpPr>
          <p:nvPr>
            <p:ph type="body" sz="quarter" idx="13"/>
          </p:nvPr>
        </p:nvSpPr>
        <p:spPr>
          <a:xfrm>
            <a:off x="219456" y="1243584"/>
            <a:ext cx="4123944" cy="3252216"/>
          </a:xfrm>
          <a:prstGeom prst="rect">
            <a:avLst/>
          </a:prstGeom>
        </p:spPr>
        <p:txBody>
          <a:bodyPr/>
          <a:lstStyle>
            <a:lvl5pPr marL="915299" indent="-285750">
              <a:defRPr lang="en-US" sz="1400" dirty="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1"/>
          <p:cNvSpPr>
            <a:spLocks noGrp="1"/>
          </p:cNvSpPr>
          <p:nvPr>
            <p:ph sz="quarter" idx="17"/>
          </p:nvPr>
        </p:nvSpPr>
        <p:spPr>
          <a:xfrm>
            <a:off x="4572000" y="0"/>
            <a:ext cx="2286000" cy="2571750"/>
          </a:xfrm>
          <a:prstGeom prst="rect">
            <a:avLst/>
          </a:prstGeom>
          <a:solidFill>
            <a:schemeClr val="accent1"/>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0" name="Content Placeholder 2"/>
          <p:cNvSpPr>
            <a:spLocks noGrp="1"/>
          </p:cNvSpPr>
          <p:nvPr>
            <p:ph sz="quarter" idx="18"/>
          </p:nvPr>
        </p:nvSpPr>
        <p:spPr>
          <a:xfrm>
            <a:off x="6858000" y="0"/>
            <a:ext cx="2286000" cy="2571750"/>
          </a:xfrm>
          <a:prstGeom prst="rect">
            <a:avLst/>
          </a:prstGeom>
          <a:solidFill>
            <a:schemeClr val="accent2"/>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2" name="Content Placeholder 3"/>
          <p:cNvSpPr>
            <a:spLocks noGrp="1"/>
          </p:cNvSpPr>
          <p:nvPr>
            <p:ph sz="quarter" idx="19"/>
          </p:nvPr>
        </p:nvSpPr>
        <p:spPr>
          <a:xfrm>
            <a:off x="4572000" y="2570163"/>
            <a:ext cx="4572000" cy="2573337"/>
          </a:xfrm>
          <a:prstGeom prst="rect">
            <a:avLst/>
          </a:prstGeom>
          <a:solidFill>
            <a:srgbClr val="282828"/>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3" name="Footer Placeholder"/>
          <p:cNvSpPr>
            <a:spLocks noGrp="1"/>
          </p:cNvSpPr>
          <p:nvPr>
            <p:ph type="ftr" sz="quarter" idx="10"/>
          </p:nvPr>
        </p:nvSpPr>
        <p:spPr/>
        <p:txBody>
          <a:bodyPr/>
          <a:lstStyle/>
          <a:p>
            <a:r>
              <a:rPr lang="en-US" dirty="0"/>
              <a:t>IBM Quantum / © 2021 IBM Corporation</a:t>
            </a:r>
          </a:p>
        </p:txBody>
      </p:sp>
      <p:sp>
        <p:nvSpPr>
          <p:cNvPr id="4" name="Slide Number Placeholder"/>
          <p:cNvSpPr>
            <a:spLocks noGrp="1"/>
          </p:cNvSpPr>
          <p:nvPr>
            <p:ph type="sldNum" sz="quarter" idx="11"/>
          </p:nvPr>
        </p:nvSpPr>
        <p:spPr>
          <a:xfrm>
            <a:off x="7086601" y="4787900"/>
            <a:ext cx="1828732" cy="166687"/>
          </a:xfrm>
          <a:prstGeom prst="rect">
            <a:avLst/>
          </a:prstGeom>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628287698"/>
      </p:ext>
    </p:extLst>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82.xml"/><Relationship Id="rId18" Type="http://schemas.openxmlformats.org/officeDocument/2006/relationships/slideLayout" Target="../slideLayouts/slideLayout87.xml"/><Relationship Id="rId26" Type="http://schemas.openxmlformats.org/officeDocument/2006/relationships/slideLayout" Target="../slideLayouts/slideLayout95.xml"/><Relationship Id="rId39" Type="http://schemas.openxmlformats.org/officeDocument/2006/relationships/slideLayout" Target="../slideLayouts/slideLayout108.xml"/><Relationship Id="rId21" Type="http://schemas.openxmlformats.org/officeDocument/2006/relationships/slideLayout" Target="../slideLayouts/slideLayout90.xml"/><Relationship Id="rId34" Type="http://schemas.openxmlformats.org/officeDocument/2006/relationships/slideLayout" Target="../slideLayouts/slideLayout103.xml"/><Relationship Id="rId7" Type="http://schemas.openxmlformats.org/officeDocument/2006/relationships/slideLayout" Target="../slideLayouts/slideLayout76.xml"/><Relationship Id="rId2" Type="http://schemas.openxmlformats.org/officeDocument/2006/relationships/slideLayout" Target="../slideLayouts/slideLayout71.xml"/><Relationship Id="rId16" Type="http://schemas.openxmlformats.org/officeDocument/2006/relationships/slideLayout" Target="../slideLayouts/slideLayout85.xml"/><Relationship Id="rId20" Type="http://schemas.openxmlformats.org/officeDocument/2006/relationships/slideLayout" Target="../slideLayouts/slideLayout89.xml"/><Relationship Id="rId29" Type="http://schemas.openxmlformats.org/officeDocument/2006/relationships/slideLayout" Target="../slideLayouts/slideLayout98.xml"/><Relationship Id="rId41" Type="http://schemas.openxmlformats.org/officeDocument/2006/relationships/theme" Target="../theme/theme2.xml"/><Relationship Id="rId1" Type="http://schemas.openxmlformats.org/officeDocument/2006/relationships/slideLayout" Target="../slideLayouts/slideLayout70.xml"/><Relationship Id="rId6" Type="http://schemas.openxmlformats.org/officeDocument/2006/relationships/slideLayout" Target="../slideLayouts/slideLayout75.xml"/><Relationship Id="rId11" Type="http://schemas.openxmlformats.org/officeDocument/2006/relationships/slideLayout" Target="../slideLayouts/slideLayout80.xml"/><Relationship Id="rId24" Type="http://schemas.openxmlformats.org/officeDocument/2006/relationships/slideLayout" Target="../slideLayouts/slideLayout93.xml"/><Relationship Id="rId32" Type="http://schemas.openxmlformats.org/officeDocument/2006/relationships/slideLayout" Target="../slideLayouts/slideLayout101.xml"/><Relationship Id="rId37" Type="http://schemas.openxmlformats.org/officeDocument/2006/relationships/slideLayout" Target="../slideLayouts/slideLayout106.xml"/><Relationship Id="rId40" Type="http://schemas.openxmlformats.org/officeDocument/2006/relationships/slideLayout" Target="../slideLayouts/slideLayout109.xml"/><Relationship Id="rId5" Type="http://schemas.openxmlformats.org/officeDocument/2006/relationships/slideLayout" Target="../slideLayouts/slideLayout74.xml"/><Relationship Id="rId15" Type="http://schemas.openxmlformats.org/officeDocument/2006/relationships/slideLayout" Target="../slideLayouts/slideLayout84.xml"/><Relationship Id="rId23" Type="http://schemas.openxmlformats.org/officeDocument/2006/relationships/slideLayout" Target="../slideLayouts/slideLayout92.xml"/><Relationship Id="rId28" Type="http://schemas.openxmlformats.org/officeDocument/2006/relationships/slideLayout" Target="../slideLayouts/slideLayout97.xml"/><Relationship Id="rId36" Type="http://schemas.openxmlformats.org/officeDocument/2006/relationships/slideLayout" Target="../slideLayouts/slideLayout105.xml"/><Relationship Id="rId10" Type="http://schemas.openxmlformats.org/officeDocument/2006/relationships/slideLayout" Target="../slideLayouts/slideLayout79.xml"/><Relationship Id="rId19" Type="http://schemas.openxmlformats.org/officeDocument/2006/relationships/slideLayout" Target="../slideLayouts/slideLayout88.xml"/><Relationship Id="rId31" Type="http://schemas.openxmlformats.org/officeDocument/2006/relationships/slideLayout" Target="../slideLayouts/slideLayout100.xml"/><Relationship Id="rId4" Type="http://schemas.openxmlformats.org/officeDocument/2006/relationships/slideLayout" Target="../slideLayouts/slideLayout73.xml"/><Relationship Id="rId9" Type="http://schemas.openxmlformats.org/officeDocument/2006/relationships/slideLayout" Target="../slideLayouts/slideLayout78.xml"/><Relationship Id="rId14" Type="http://schemas.openxmlformats.org/officeDocument/2006/relationships/slideLayout" Target="../slideLayouts/slideLayout83.xml"/><Relationship Id="rId22" Type="http://schemas.openxmlformats.org/officeDocument/2006/relationships/slideLayout" Target="../slideLayouts/slideLayout91.xml"/><Relationship Id="rId27" Type="http://schemas.openxmlformats.org/officeDocument/2006/relationships/slideLayout" Target="../slideLayouts/slideLayout96.xml"/><Relationship Id="rId30" Type="http://schemas.openxmlformats.org/officeDocument/2006/relationships/slideLayout" Target="../slideLayouts/slideLayout99.xml"/><Relationship Id="rId35" Type="http://schemas.openxmlformats.org/officeDocument/2006/relationships/slideLayout" Target="../slideLayouts/slideLayout104.xml"/><Relationship Id="rId8" Type="http://schemas.openxmlformats.org/officeDocument/2006/relationships/slideLayout" Target="../slideLayouts/slideLayout77.xml"/><Relationship Id="rId3" Type="http://schemas.openxmlformats.org/officeDocument/2006/relationships/slideLayout" Target="../slideLayouts/slideLayout72.xml"/><Relationship Id="rId12" Type="http://schemas.openxmlformats.org/officeDocument/2006/relationships/slideLayout" Target="../slideLayouts/slideLayout81.xml"/><Relationship Id="rId17" Type="http://schemas.openxmlformats.org/officeDocument/2006/relationships/slideLayout" Target="../slideLayouts/slideLayout86.xml"/><Relationship Id="rId25" Type="http://schemas.openxmlformats.org/officeDocument/2006/relationships/slideLayout" Target="../slideLayouts/slideLayout94.xml"/><Relationship Id="rId33" Type="http://schemas.openxmlformats.org/officeDocument/2006/relationships/slideLayout" Target="../slideLayouts/slideLayout102.xml"/><Relationship Id="rId38" Type="http://schemas.openxmlformats.org/officeDocument/2006/relationships/slideLayout" Target="../slideLayouts/slideLayout107.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122.xml"/><Relationship Id="rId18" Type="http://schemas.openxmlformats.org/officeDocument/2006/relationships/slideLayout" Target="../slideLayouts/slideLayout127.xml"/><Relationship Id="rId26" Type="http://schemas.openxmlformats.org/officeDocument/2006/relationships/slideLayout" Target="../slideLayouts/slideLayout135.xml"/><Relationship Id="rId39" Type="http://schemas.openxmlformats.org/officeDocument/2006/relationships/slideLayout" Target="../slideLayouts/slideLayout148.xml"/><Relationship Id="rId21" Type="http://schemas.openxmlformats.org/officeDocument/2006/relationships/slideLayout" Target="../slideLayouts/slideLayout130.xml"/><Relationship Id="rId34" Type="http://schemas.openxmlformats.org/officeDocument/2006/relationships/slideLayout" Target="../slideLayouts/slideLayout143.xml"/><Relationship Id="rId7" Type="http://schemas.openxmlformats.org/officeDocument/2006/relationships/slideLayout" Target="../slideLayouts/slideLayout116.xml"/><Relationship Id="rId12" Type="http://schemas.openxmlformats.org/officeDocument/2006/relationships/slideLayout" Target="../slideLayouts/slideLayout121.xml"/><Relationship Id="rId17" Type="http://schemas.openxmlformats.org/officeDocument/2006/relationships/slideLayout" Target="../slideLayouts/slideLayout126.xml"/><Relationship Id="rId25" Type="http://schemas.openxmlformats.org/officeDocument/2006/relationships/slideLayout" Target="../slideLayouts/slideLayout134.xml"/><Relationship Id="rId33" Type="http://schemas.openxmlformats.org/officeDocument/2006/relationships/slideLayout" Target="../slideLayouts/slideLayout142.xml"/><Relationship Id="rId38" Type="http://schemas.openxmlformats.org/officeDocument/2006/relationships/slideLayout" Target="../slideLayouts/slideLayout147.xml"/><Relationship Id="rId2" Type="http://schemas.openxmlformats.org/officeDocument/2006/relationships/slideLayout" Target="../slideLayouts/slideLayout111.xml"/><Relationship Id="rId16" Type="http://schemas.openxmlformats.org/officeDocument/2006/relationships/slideLayout" Target="../slideLayouts/slideLayout125.xml"/><Relationship Id="rId20" Type="http://schemas.openxmlformats.org/officeDocument/2006/relationships/slideLayout" Target="../slideLayouts/slideLayout129.xml"/><Relationship Id="rId29" Type="http://schemas.openxmlformats.org/officeDocument/2006/relationships/slideLayout" Target="../slideLayouts/slideLayout138.xml"/><Relationship Id="rId1" Type="http://schemas.openxmlformats.org/officeDocument/2006/relationships/slideLayout" Target="../slideLayouts/slideLayout110.xml"/><Relationship Id="rId6" Type="http://schemas.openxmlformats.org/officeDocument/2006/relationships/slideLayout" Target="../slideLayouts/slideLayout115.xml"/><Relationship Id="rId11" Type="http://schemas.openxmlformats.org/officeDocument/2006/relationships/slideLayout" Target="../slideLayouts/slideLayout120.xml"/><Relationship Id="rId24" Type="http://schemas.openxmlformats.org/officeDocument/2006/relationships/slideLayout" Target="../slideLayouts/slideLayout133.xml"/><Relationship Id="rId32" Type="http://schemas.openxmlformats.org/officeDocument/2006/relationships/slideLayout" Target="../slideLayouts/slideLayout141.xml"/><Relationship Id="rId37" Type="http://schemas.openxmlformats.org/officeDocument/2006/relationships/slideLayout" Target="../slideLayouts/slideLayout146.xml"/><Relationship Id="rId40" Type="http://schemas.openxmlformats.org/officeDocument/2006/relationships/theme" Target="../theme/theme3.xml"/><Relationship Id="rId5" Type="http://schemas.openxmlformats.org/officeDocument/2006/relationships/slideLayout" Target="../slideLayouts/slideLayout114.xml"/><Relationship Id="rId15" Type="http://schemas.openxmlformats.org/officeDocument/2006/relationships/slideLayout" Target="../slideLayouts/slideLayout124.xml"/><Relationship Id="rId23" Type="http://schemas.openxmlformats.org/officeDocument/2006/relationships/slideLayout" Target="../slideLayouts/slideLayout132.xml"/><Relationship Id="rId28" Type="http://schemas.openxmlformats.org/officeDocument/2006/relationships/slideLayout" Target="../slideLayouts/slideLayout137.xml"/><Relationship Id="rId36" Type="http://schemas.openxmlformats.org/officeDocument/2006/relationships/slideLayout" Target="../slideLayouts/slideLayout145.xml"/><Relationship Id="rId10" Type="http://schemas.openxmlformats.org/officeDocument/2006/relationships/slideLayout" Target="../slideLayouts/slideLayout119.xml"/><Relationship Id="rId19" Type="http://schemas.openxmlformats.org/officeDocument/2006/relationships/slideLayout" Target="../slideLayouts/slideLayout128.xml"/><Relationship Id="rId31" Type="http://schemas.openxmlformats.org/officeDocument/2006/relationships/slideLayout" Target="../slideLayouts/slideLayout140.xml"/><Relationship Id="rId4" Type="http://schemas.openxmlformats.org/officeDocument/2006/relationships/slideLayout" Target="../slideLayouts/slideLayout113.xml"/><Relationship Id="rId9" Type="http://schemas.openxmlformats.org/officeDocument/2006/relationships/slideLayout" Target="../slideLayouts/slideLayout118.xml"/><Relationship Id="rId14" Type="http://schemas.openxmlformats.org/officeDocument/2006/relationships/slideLayout" Target="../slideLayouts/slideLayout123.xml"/><Relationship Id="rId22" Type="http://schemas.openxmlformats.org/officeDocument/2006/relationships/slideLayout" Target="../slideLayouts/slideLayout131.xml"/><Relationship Id="rId27" Type="http://schemas.openxmlformats.org/officeDocument/2006/relationships/slideLayout" Target="../slideLayouts/slideLayout136.xml"/><Relationship Id="rId30" Type="http://schemas.openxmlformats.org/officeDocument/2006/relationships/slideLayout" Target="../slideLayouts/slideLayout139.xml"/><Relationship Id="rId35" Type="http://schemas.openxmlformats.org/officeDocument/2006/relationships/slideLayout" Target="../slideLayouts/slideLayout144.xml"/><Relationship Id="rId8" Type="http://schemas.openxmlformats.org/officeDocument/2006/relationships/slideLayout" Target="../slideLayouts/slideLayout117.xml"/><Relationship Id="rId3" Type="http://schemas.openxmlformats.org/officeDocument/2006/relationships/slideLayout" Target="../slideLayouts/slideLayout112.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161.xml"/><Relationship Id="rId18" Type="http://schemas.openxmlformats.org/officeDocument/2006/relationships/slideLayout" Target="../slideLayouts/slideLayout166.xml"/><Relationship Id="rId26" Type="http://schemas.openxmlformats.org/officeDocument/2006/relationships/slideLayout" Target="../slideLayouts/slideLayout174.xml"/><Relationship Id="rId39" Type="http://schemas.openxmlformats.org/officeDocument/2006/relationships/slideLayout" Target="../slideLayouts/slideLayout187.xml"/><Relationship Id="rId21" Type="http://schemas.openxmlformats.org/officeDocument/2006/relationships/slideLayout" Target="../slideLayouts/slideLayout169.xml"/><Relationship Id="rId34" Type="http://schemas.openxmlformats.org/officeDocument/2006/relationships/slideLayout" Target="../slideLayouts/slideLayout182.xml"/><Relationship Id="rId7" Type="http://schemas.openxmlformats.org/officeDocument/2006/relationships/slideLayout" Target="../slideLayouts/slideLayout155.xml"/><Relationship Id="rId12" Type="http://schemas.openxmlformats.org/officeDocument/2006/relationships/slideLayout" Target="../slideLayouts/slideLayout160.xml"/><Relationship Id="rId17" Type="http://schemas.openxmlformats.org/officeDocument/2006/relationships/slideLayout" Target="../slideLayouts/slideLayout165.xml"/><Relationship Id="rId25" Type="http://schemas.openxmlformats.org/officeDocument/2006/relationships/slideLayout" Target="../slideLayouts/slideLayout173.xml"/><Relationship Id="rId33" Type="http://schemas.openxmlformats.org/officeDocument/2006/relationships/slideLayout" Target="../slideLayouts/slideLayout181.xml"/><Relationship Id="rId38" Type="http://schemas.openxmlformats.org/officeDocument/2006/relationships/slideLayout" Target="../slideLayouts/slideLayout186.xml"/><Relationship Id="rId2" Type="http://schemas.openxmlformats.org/officeDocument/2006/relationships/slideLayout" Target="../slideLayouts/slideLayout150.xml"/><Relationship Id="rId16" Type="http://schemas.openxmlformats.org/officeDocument/2006/relationships/slideLayout" Target="../slideLayouts/slideLayout164.xml"/><Relationship Id="rId20" Type="http://schemas.openxmlformats.org/officeDocument/2006/relationships/slideLayout" Target="../slideLayouts/slideLayout168.xml"/><Relationship Id="rId29" Type="http://schemas.openxmlformats.org/officeDocument/2006/relationships/slideLayout" Target="../slideLayouts/slideLayout177.xml"/><Relationship Id="rId1" Type="http://schemas.openxmlformats.org/officeDocument/2006/relationships/slideLayout" Target="../slideLayouts/slideLayout149.xml"/><Relationship Id="rId6" Type="http://schemas.openxmlformats.org/officeDocument/2006/relationships/slideLayout" Target="../slideLayouts/slideLayout154.xml"/><Relationship Id="rId11" Type="http://schemas.openxmlformats.org/officeDocument/2006/relationships/slideLayout" Target="../slideLayouts/slideLayout159.xml"/><Relationship Id="rId24" Type="http://schemas.openxmlformats.org/officeDocument/2006/relationships/slideLayout" Target="../slideLayouts/slideLayout172.xml"/><Relationship Id="rId32" Type="http://schemas.openxmlformats.org/officeDocument/2006/relationships/slideLayout" Target="../slideLayouts/slideLayout180.xml"/><Relationship Id="rId37" Type="http://schemas.openxmlformats.org/officeDocument/2006/relationships/slideLayout" Target="../slideLayouts/slideLayout185.xml"/><Relationship Id="rId40" Type="http://schemas.openxmlformats.org/officeDocument/2006/relationships/theme" Target="../theme/theme4.xml"/><Relationship Id="rId5" Type="http://schemas.openxmlformats.org/officeDocument/2006/relationships/slideLayout" Target="../slideLayouts/slideLayout153.xml"/><Relationship Id="rId15" Type="http://schemas.openxmlformats.org/officeDocument/2006/relationships/slideLayout" Target="../slideLayouts/slideLayout163.xml"/><Relationship Id="rId23" Type="http://schemas.openxmlformats.org/officeDocument/2006/relationships/slideLayout" Target="../slideLayouts/slideLayout171.xml"/><Relationship Id="rId28" Type="http://schemas.openxmlformats.org/officeDocument/2006/relationships/slideLayout" Target="../slideLayouts/slideLayout176.xml"/><Relationship Id="rId36" Type="http://schemas.openxmlformats.org/officeDocument/2006/relationships/slideLayout" Target="../slideLayouts/slideLayout184.xml"/><Relationship Id="rId10" Type="http://schemas.openxmlformats.org/officeDocument/2006/relationships/slideLayout" Target="../slideLayouts/slideLayout158.xml"/><Relationship Id="rId19" Type="http://schemas.openxmlformats.org/officeDocument/2006/relationships/slideLayout" Target="../slideLayouts/slideLayout167.xml"/><Relationship Id="rId31" Type="http://schemas.openxmlformats.org/officeDocument/2006/relationships/slideLayout" Target="../slideLayouts/slideLayout179.xml"/><Relationship Id="rId4" Type="http://schemas.openxmlformats.org/officeDocument/2006/relationships/slideLayout" Target="../slideLayouts/slideLayout152.xml"/><Relationship Id="rId9" Type="http://schemas.openxmlformats.org/officeDocument/2006/relationships/slideLayout" Target="../slideLayouts/slideLayout157.xml"/><Relationship Id="rId14" Type="http://schemas.openxmlformats.org/officeDocument/2006/relationships/slideLayout" Target="../slideLayouts/slideLayout162.xml"/><Relationship Id="rId22" Type="http://schemas.openxmlformats.org/officeDocument/2006/relationships/slideLayout" Target="../slideLayouts/slideLayout170.xml"/><Relationship Id="rId27" Type="http://schemas.openxmlformats.org/officeDocument/2006/relationships/slideLayout" Target="../slideLayouts/slideLayout175.xml"/><Relationship Id="rId30" Type="http://schemas.openxmlformats.org/officeDocument/2006/relationships/slideLayout" Target="../slideLayouts/slideLayout178.xml"/><Relationship Id="rId35" Type="http://schemas.openxmlformats.org/officeDocument/2006/relationships/slideLayout" Target="../slideLayouts/slideLayout183.xml"/><Relationship Id="rId8" Type="http://schemas.openxmlformats.org/officeDocument/2006/relationships/slideLayout" Target="../slideLayouts/slideLayout156.xml"/><Relationship Id="rId3" Type="http://schemas.openxmlformats.org/officeDocument/2006/relationships/slideLayout" Target="../slideLayouts/slideLayout151.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200.xml"/><Relationship Id="rId18" Type="http://schemas.openxmlformats.org/officeDocument/2006/relationships/slideLayout" Target="../slideLayouts/slideLayout205.xml"/><Relationship Id="rId26" Type="http://schemas.openxmlformats.org/officeDocument/2006/relationships/slideLayout" Target="../slideLayouts/slideLayout213.xml"/><Relationship Id="rId39" Type="http://schemas.openxmlformats.org/officeDocument/2006/relationships/slideLayout" Target="../slideLayouts/slideLayout226.xml"/><Relationship Id="rId21" Type="http://schemas.openxmlformats.org/officeDocument/2006/relationships/slideLayout" Target="../slideLayouts/slideLayout208.xml"/><Relationship Id="rId34" Type="http://schemas.openxmlformats.org/officeDocument/2006/relationships/slideLayout" Target="../slideLayouts/slideLayout221.xml"/><Relationship Id="rId42" Type="http://schemas.openxmlformats.org/officeDocument/2006/relationships/slideLayout" Target="../slideLayouts/slideLayout229.xml"/><Relationship Id="rId47" Type="http://schemas.openxmlformats.org/officeDocument/2006/relationships/oleObject" Target="../embeddings/oleObject1.bin"/><Relationship Id="rId7" Type="http://schemas.openxmlformats.org/officeDocument/2006/relationships/slideLayout" Target="../slideLayouts/slideLayout194.xml"/><Relationship Id="rId2" Type="http://schemas.openxmlformats.org/officeDocument/2006/relationships/slideLayout" Target="../slideLayouts/slideLayout189.xml"/><Relationship Id="rId16" Type="http://schemas.openxmlformats.org/officeDocument/2006/relationships/slideLayout" Target="../slideLayouts/slideLayout203.xml"/><Relationship Id="rId29" Type="http://schemas.openxmlformats.org/officeDocument/2006/relationships/slideLayout" Target="../slideLayouts/slideLayout216.xml"/><Relationship Id="rId1" Type="http://schemas.openxmlformats.org/officeDocument/2006/relationships/slideLayout" Target="../slideLayouts/slideLayout188.xml"/><Relationship Id="rId6" Type="http://schemas.openxmlformats.org/officeDocument/2006/relationships/slideLayout" Target="../slideLayouts/slideLayout193.xml"/><Relationship Id="rId11" Type="http://schemas.openxmlformats.org/officeDocument/2006/relationships/slideLayout" Target="../slideLayouts/slideLayout198.xml"/><Relationship Id="rId24" Type="http://schemas.openxmlformats.org/officeDocument/2006/relationships/slideLayout" Target="../slideLayouts/slideLayout211.xml"/><Relationship Id="rId32" Type="http://schemas.openxmlformats.org/officeDocument/2006/relationships/slideLayout" Target="../slideLayouts/slideLayout219.xml"/><Relationship Id="rId37" Type="http://schemas.openxmlformats.org/officeDocument/2006/relationships/slideLayout" Target="../slideLayouts/slideLayout224.xml"/><Relationship Id="rId40" Type="http://schemas.openxmlformats.org/officeDocument/2006/relationships/slideLayout" Target="../slideLayouts/slideLayout227.xml"/><Relationship Id="rId45" Type="http://schemas.openxmlformats.org/officeDocument/2006/relationships/vmlDrawing" Target="../drawings/vmlDrawing1.vml"/><Relationship Id="rId5" Type="http://schemas.openxmlformats.org/officeDocument/2006/relationships/slideLayout" Target="../slideLayouts/slideLayout192.xml"/><Relationship Id="rId15" Type="http://schemas.openxmlformats.org/officeDocument/2006/relationships/slideLayout" Target="../slideLayouts/slideLayout202.xml"/><Relationship Id="rId23" Type="http://schemas.openxmlformats.org/officeDocument/2006/relationships/slideLayout" Target="../slideLayouts/slideLayout210.xml"/><Relationship Id="rId28" Type="http://schemas.openxmlformats.org/officeDocument/2006/relationships/slideLayout" Target="../slideLayouts/slideLayout215.xml"/><Relationship Id="rId36" Type="http://schemas.openxmlformats.org/officeDocument/2006/relationships/slideLayout" Target="../slideLayouts/slideLayout223.xml"/><Relationship Id="rId10" Type="http://schemas.openxmlformats.org/officeDocument/2006/relationships/slideLayout" Target="../slideLayouts/slideLayout197.xml"/><Relationship Id="rId19" Type="http://schemas.openxmlformats.org/officeDocument/2006/relationships/slideLayout" Target="../slideLayouts/slideLayout206.xml"/><Relationship Id="rId31" Type="http://schemas.openxmlformats.org/officeDocument/2006/relationships/slideLayout" Target="../slideLayouts/slideLayout218.xml"/><Relationship Id="rId44" Type="http://schemas.openxmlformats.org/officeDocument/2006/relationships/theme" Target="../theme/theme5.xml"/><Relationship Id="rId4" Type="http://schemas.openxmlformats.org/officeDocument/2006/relationships/slideLayout" Target="../slideLayouts/slideLayout191.xml"/><Relationship Id="rId9" Type="http://schemas.openxmlformats.org/officeDocument/2006/relationships/slideLayout" Target="../slideLayouts/slideLayout196.xml"/><Relationship Id="rId14" Type="http://schemas.openxmlformats.org/officeDocument/2006/relationships/slideLayout" Target="../slideLayouts/slideLayout201.xml"/><Relationship Id="rId22" Type="http://schemas.openxmlformats.org/officeDocument/2006/relationships/slideLayout" Target="../slideLayouts/slideLayout209.xml"/><Relationship Id="rId27" Type="http://schemas.openxmlformats.org/officeDocument/2006/relationships/slideLayout" Target="../slideLayouts/slideLayout214.xml"/><Relationship Id="rId30" Type="http://schemas.openxmlformats.org/officeDocument/2006/relationships/slideLayout" Target="../slideLayouts/slideLayout217.xml"/><Relationship Id="rId35" Type="http://schemas.openxmlformats.org/officeDocument/2006/relationships/slideLayout" Target="../slideLayouts/slideLayout222.xml"/><Relationship Id="rId43" Type="http://schemas.openxmlformats.org/officeDocument/2006/relationships/slideLayout" Target="../slideLayouts/slideLayout230.xml"/><Relationship Id="rId48" Type="http://schemas.openxmlformats.org/officeDocument/2006/relationships/image" Target="../media/image10.emf"/><Relationship Id="rId8" Type="http://schemas.openxmlformats.org/officeDocument/2006/relationships/slideLayout" Target="../slideLayouts/slideLayout195.xml"/><Relationship Id="rId3" Type="http://schemas.openxmlformats.org/officeDocument/2006/relationships/slideLayout" Target="../slideLayouts/slideLayout190.xml"/><Relationship Id="rId12" Type="http://schemas.openxmlformats.org/officeDocument/2006/relationships/slideLayout" Target="../slideLayouts/slideLayout199.xml"/><Relationship Id="rId17" Type="http://schemas.openxmlformats.org/officeDocument/2006/relationships/slideLayout" Target="../slideLayouts/slideLayout204.xml"/><Relationship Id="rId25" Type="http://schemas.openxmlformats.org/officeDocument/2006/relationships/slideLayout" Target="../slideLayouts/slideLayout212.xml"/><Relationship Id="rId33" Type="http://schemas.openxmlformats.org/officeDocument/2006/relationships/slideLayout" Target="../slideLayouts/slideLayout220.xml"/><Relationship Id="rId38" Type="http://schemas.openxmlformats.org/officeDocument/2006/relationships/slideLayout" Target="../slideLayouts/slideLayout225.xml"/><Relationship Id="rId46" Type="http://schemas.openxmlformats.org/officeDocument/2006/relationships/tags" Target="../tags/tag1.xml"/><Relationship Id="rId20" Type="http://schemas.openxmlformats.org/officeDocument/2006/relationships/slideLayout" Target="../slideLayouts/slideLayout207.xml"/><Relationship Id="rId41" Type="http://schemas.openxmlformats.org/officeDocument/2006/relationships/slideLayout" Target="../slideLayouts/slideLayout22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161616"/>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1370012" y="1028700"/>
            <a:ext cx="7315201" cy="8001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p>
            <a:r>
              <a:t>Title Text</a:t>
            </a:r>
          </a:p>
        </p:txBody>
      </p:sp>
      <p:sp>
        <p:nvSpPr>
          <p:cNvPr id="3" name="Body Level One…"/>
          <p:cNvSpPr txBox="1">
            <a:spLocks noGrp="1"/>
          </p:cNvSpPr>
          <p:nvPr>
            <p:ph type="body" idx="1"/>
          </p:nvPr>
        </p:nvSpPr>
        <p:spPr>
          <a:xfrm>
            <a:off x="5103812" y="1828800"/>
            <a:ext cx="3581401" cy="33147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6553200" y="4678362"/>
            <a:ext cx="180340" cy="177801"/>
          </a:xfrm>
          <a:prstGeom prst="rect">
            <a:avLst/>
          </a:prstGeom>
          <a:ln w="12700">
            <a:miter lim="400000"/>
          </a:ln>
        </p:spPr>
        <p:txBody>
          <a:bodyPr wrap="none" lIns="0" tIns="0" rIns="0" bIns="0" anchor="ctr">
            <a:spAutoFit/>
          </a:bodyPr>
          <a:lstStyle>
            <a:lvl1pPr>
              <a:lnSpc>
                <a:spcPct val="100000"/>
              </a:lnSpc>
              <a:defRPr i="1">
                <a:solidFill>
                  <a:srgbClr val="E0E0E0"/>
                </a:solidFil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3" r:id="rId2"/>
    <p:sldLayoutId id="2147483654" r:id="rId3"/>
    <p:sldLayoutId id="2147483655" r:id="rId4"/>
    <p:sldLayoutId id="2147483656" r:id="rId5"/>
    <p:sldLayoutId id="2147483657" r:id="rId6"/>
    <p:sldLayoutId id="2147483658" r:id="rId7"/>
    <p:sldLayoutId id="2147483659" r:id="rId8"/>
    <p:sldLayoutId id="2147483660" r:id="rId9"/>
    <p:sldLayoutId id="2147483661" r:id="rId10"/>
    <p:sldLayoutId id="2147483662" r:id="rId11"/>
    <p:sldLayoutId id="2147483663" r:id="rId12"/>
    <p:sldLayoutId id="2147483664" r:id="rId13"/>
    <p:sldLayoutId id="2147483665" r:id="rId14"/>
    <p:sldLayoutId id="2147483666" r:id="rId15"/>
    <p:sldLayoutId id="2147483667" r:id="rId16"/>
    <p:sldLayoutId id="2147483668" r:id="rId17"/>
    <p:sldLayoutId id="2147483669" r:id="rId18"/>
    <p:sldLayoutId id="2147483670" r:id="rId19"/>
    <p:sldLayoutId id="2147483671" r:id="rId20"/>
    <p:sldLayoutId id="2147483672" r:id="rId21"/>
    <p:sldLayoutId id="2147483673" r:id="rId22"/>
    <p:sldLayoutId id="2147483674" r:id="rId23"/>
    <p:sldLayoutId id="2147483675" r:id="rId24"/>
    <p:sldLayoutId id="2147483676" r:id="rId25"/>
    <p:sldLayoutId id="2147483677" r:id="rId26"/>
    <p:sldLayoutId id="2147483678" r:id="rId27"/>
    <p:sldLayoutId id="2147483679" r:id="rId28"/>
    <p:sldLayoutId id="2147483680" r:id="rId29"/>
    <p:sldLayoutId id="2147483681" r:id="rId30"/>
    <p:sldLayoutId id="2147483682" r:id="rId31"/>
    <p:sldLayoutId id="2147483683" r:id="rId32"/>
    <p:sldLayoutId id="2147483684" r:id="rId33"/>
    <p:sldLayoutId id="2147483685" r:id="rId34"/>
    <p:sldLayoutId id="2147483686" r:id="rId35"/>
    <p:sldLayoutId id="2147483687" r:id="rId36"/>
    <p:sldLayoutId id="2147483688" r:id="rId37"/>
    <p:sldLayoutId id="2147483689" r:id="rId38"/>
    <p:sldLayoutId id="2147483690" r:id="rId39"/>
    <p:sldLayoutId id="2147483691" r:id="rId40"/>
    <p:sldLayoutId id="2147483692" r:id="rId41"/>
    <p:sldLayoutId id="2147483693" r:id="rId42"/>
    <p:sldLayoutId id="2147483694" r:id="rId43"/>
    <p:sldLayoutId id="2147483695" r:id="rId44"/>
    <p:sldLayoutId id="2147483696" r:id="rId45"/>
    <p:sldLayoutId id="2147483697" r:id="rId46"/>
    <p:sldLayoutId id="2147483698" r:id="rId47"/>
    <p:sldLayoutId id="2147483699" r:id="rId48"/>
    <p:sldLayoutId id="2147483700" r:id="rId49"/>
    <p:sldLayoutId id="2147483701" r:id="rId50"/>
    <p:sldLayoutId id="2147483702" r:id="rId51"/>
    <p:sldLayoutId id="2147483703" r:id="rId52"/>
    <p:sldLayoutId id="2147483704" r:id="rId53"/>
    <p:sldLayoutId id="2147483705" r:id="rId54"/>
    <p:sldLayoutId id="2147483706" r:id="rId55"/>
    <p:sldLayoutId id="2147483707" r:id="rId56"/>
    <p:sldLayoutId id="2147483708" r:id="rId57"/>
    <p:sldLayoutId id="2147483709" r:id="rId58"/>
    <p:sldLayoutId id="2147483710" r:id="rId59"/>
    <p:sldLayoutId id="2147483711" r:id="rId60"/>
    <p:sldLayoutId id="2147483712" r:id="rId61"/>
    <p:sldLayoutId id="2147483713" r:id="rId62"/>
    <p:sldLayoutId id="2147483714" r:id="rId63"/>
    <p:sldLayoutId id="2147483715" r:id="rId64"/>
    <p:sldLayoutId id="2147483716" r:id="rId65"/>
    <p:sldLayoutId id="2147483717" r:id="rId66"/>
    <p:sldLayoutId id="2147483718" r:id="rId67"/>
    <p:sldLayoutId id="2147483719" r:id="rId68"/>
    <p:sldLayoutId id="2147483720" r:id="rId69"/>
  </p:sldLayoutIdLst>
  <p:transition spd="med"/>
  <p:txStyles>
    <p:titleStyle>
      <a:lvl1pPr marL="0" marR="0" indent="0" algn="l" defTabSz="914400" rtl="0" latinLnBrk="0">
        <a:lnSpc>
          <a:spcPct val="90000"/>
        </a:lnSpc>
        <a:spcBef>
          <a:spcPts val="0"/>
        </a:spcBef>
        <a:spcAft>
          <a:spcPts val="0"/>
        </a:spcAft>
        <a:buClrTx/>
        <a:buSzTx/>
        <a:buFontTx/>
        <a:buNone/>
        <a:tabLst/>
        <a:defRPr sz="2800" b="0" i="0" u="none" strike="noStrike" cap="none" spc="0" baseline="0">
          <a:solidFill>
            <a:srgbClr val="FFFFFF"/>
          </a:solidFill>
          <a:uFillTx/>
          <a:latin typeface="+mj-lt"/>
          <a:ea typeface="+mj-ea"/>
          <a:cs typeface="+mj-cs"/>
          <a:sym typeface="IBM Plex Sans"/>
        </a:defRPr>
      </a:lvl1pPr>
      <a:lvl2pPr marL="0" marR="0" indent="0" algn="l" defTabSz="914400" rtl="0" latinLnBrk="0">
        <a:lnSpc>
          <a:spcPct val="90000"/>
        </a:lnSpc>
        <a:spcBef>
          <a:spcPts val="0"/>
        </a:spcBef>
        <a:spcAft>
          <a:spcPts val="0"/>
        </a:spcAft>
        <a:buClrTx/>
        <a:buSzTx/>
        <a:buFontTx/>
        <a:buNone/>
        <a:tabLst/>
        <a:defRPr sz="2800" b="0" i="0" u="none" strike="noStrike" cap="none" spc="0" baseline="0">
          <a:solidFill>
            <a:srgbClr val="FFFFFF"/>
          </a:solidFill>
          <a:uFillTx/>
          <a:latin typeface="+mj-lt"/>
          <a:ea typeface="+mj-ea"/>
          <a:cs typeface="+mj-cs"/>
          <a:sym typeface="IBM Plex Sans"/>
        </a:defRPr>
      </a:lvl2pPr>
      <a:lvl3pPr marL="0" marR="0" indent="0" algn="l" defTabSz="914400" rtl="0" latinLnBrk="0">
        <a:lnSpc>
          <a:spcPct val="90000"/>
        </a:lnSpc>
        <a:spcBef>
          <a:spcPts val="0"/>
        </a:spcBef>
        <a:spcAft>
          <a:spcPts val="0"/>
        </a:spcAft>
        <a:buClrTx/>
        <a:buSzTx/>
        <a:buFontTx/>
        <a:buNone/>
        <a:tabLst/>
        <a:defRPr sz="2800" b="0" i="0" u="none" strike="noStrike" cap="none" spc="0" baseline="0">
          <a:solidFill>
            <a:srgbClr val="FFFFFF"/>
          </a:solidFill>
          <a:uFillTx/>
          <a:latin typeface="+mj-lt"/>
          <a:ea typeface="+mj-ea"/>
          <a:cs typeface="+mj-cs"/>
          <a:sym typeface="IBM Plex Sans"/>
        </a:defRPr>
      </a:lvl3pPr>
      <a:lvl4pPr marL="0" marR="0" indent="0" algn="l" defTabSz="914400" rtl="0" latinLnBrk="0">
        <a:lnSpc>
          <a:spcPct val="90000"/>
        </a:lnSpc>
        <a:spcBef>
          <a:spcPts val="0"/>
        </a:spcBef>
        <a:spcAft>
          <a:spcPts val="0"/>
        </a:spcAft>
        <a:buClrTx/>
        <a:buSzTx/>
        <a:buFontTx/>
        <a:buNone/>
        <a:tabLst/>
        <a:defRPr sz="2800" b="0" i="0" u="none" strike="noStrike" cap="none" spc="0" baseline="0">
          <a:solidFill>
            <a:srgbClr val="FFFFFF"/>
          </a:solidFill>
          <a:uFillTx/>
          <a:latin typeface="+mj-lt"/>
          <a:ea typeface="+mj-ea"/>
          <a:cs typeface="+mj-cs"/>
          <a:sym typeface="IBM Plex Sans"/>
        </a:defRPr>
      </a:lvl4pPr>
      <a:lvl5pPr marL="0" marR="0" indent="0" algn="l" defTabSz="914400" rtl="0" latinLnBrk="0">
        <a:lnSpc>
          <a:spcPct val="90000"/>
        </a:lnSpc>
        <a:spcBef>
          <a:spcPts val="0"/>
        </a:spcBef>
        <a:spcAft>
          <a:spcPts val="0"/>
        </a:spcAft>
        <a:buClrTx/>
        <a:buSzTx/>
        <a:buFontTx/>
        <a:buNone/>
        <a:tabLst/>
        <a:defRPr sz="2800" b="0" i="0" u="none" strike="noStrike" cap="none" spc="0" baseline="0">
          <a:solidFill>
            <a:srgbClr val="FFFFFF"/>
          </a:solidFill>
          <a:uFillTx/>
          <a:latin typeface="+mj-lt"/>
          <a:ea typeface="+mj-ea"/>
          <a:cs typeface="+mj-cs"/>
          <a:sym typeface="IBM Plex Sans"/>
        </a:defRPr>
      </a:lvl5pPr>
      <a:lvl6pPr marL="0" marR="0" indent="0" algn="l" defTabSz="914400" rtl="0" latinLnBrk="0">
        <a:lnSpc>
          <a:spcPct val="90000"/>
        </a:lnSpc>
        <a:spcBef>
          <a:spcPts val="0"/>
        </a:spcBef>
        <a:spcAft>
          <a:spcPts val="0"/>
        </a:spcAft>
        <a:buClrTx/>
        <a:buSzTx/>
        <a:buFontTx/>
        <a:buNone/>
        <a:tabLst/>
        <a:defRPr sz="2800" b="0" i="0" u="none" strike="noStrike" cap="none" spc="0" baseline="0">
          <a:solidFill>
            <a:srgbClr val="FFFFFF"/>
          </a:solidFill>
          <a:uFillTx/>
          <a:latin typeface="+mj-lt"/>
          <a:ea typeface="+mj-ea"/>
          <a:cs typeface="+mj-cs"/>
          <a:sym typeface="IBM Plex Sans"/>
        </a:defRPr>
      </a:lvl6pPr>
      <a:lvl7pPr marL="0" marR="0" indent="0" algn="l" defTabSz="914400" rtl="0" latinLnBrk="0">
        <a:lnSpc>
          <a:spcPct val="90000"/>
        </a:lnSpc>
        <a:spcBef>
          <a:spcPts val="0"/>
        </a:spcBef>
        <a:spcAft>
          <a:spcPts val="0"/>
        </a:spcAft>
        <a:buClrTx/>
        <a:buSzTx/>
        <a:buFontTx/>
        <a:buNone/>
        <a:tabLst/>
        <a:defRPr sz="2800" b="0" i="0" u="none" strike="noStrike" cap="none" spc="0" baseline="0">
          <a:solidFill>
            <a:srgbClr val="FFFFFF"/>
          </a:solidFill>
          <a:uFillTx/>
          <a:latin typeface="+mj-lt"/>
          <a:ea typeface="+mj-ea"/>
          <a:cs typeface="+mj-cs"/>
          <a:sym typeface="IBM Plex Sans"/>
        </a:defRPr>
      </a:lvl7pPr>
      <a:lvl8pPr marL="0" marR="0" indent="0" algn="l" defTabSz="914400" rtl="0" latinLnBrk="0">
        <a:lnSpc>
          <a:spcPct val="90000"/>
        </a:lnSpc>
        <a:spcBef>
          <a:spcPts val="0"/>
        </a:spcBef>
        <a:spcAft>
          <a:spcPts val="0"/>
        </a:spcAft>
        <a:buClrTx/>
        <a:buSzTx/>
        <a:buFontTx/>
        <a:buNone/>
        <a:tabLst/>
        <a:defRPr sz="2800" b="0" i="0" u="none" strike="noStrike" cap="none" spc="0" baseline="0">
          <a:solidFill>
            <a:srgbClr val="FFFFFF"/>
          </a:solidFill>
          <a:uFillTx/>
          <a:latin typeface="+mj-lt"/>
          <a:ea typeface="+mj-ea"/>
          <a:cs typeface="+mj-cs"/>
          <a:sym typeface="IBM Plex Sans"/>
        </a:defRPr>
      </a:lvl8pPr>
      <a:lvl9pPr marL="0" marR="0" indent="0" algn="l" defTabSz="914400" rtl="0" latinLnBrk="0">
        <a:lnSpc>
          <a:spcPct val="90000"/>
        </a:lnSpc>
        <a:spcBef>
          <a:spcPts val="0"/>
        </a:spcBef>
        <a:spcAft>
          <a:spcPts val="0"/>
        </a:spcAft>
        <a:buClrTx/>
        <a:buSzTx/>
        <a:buFontTx/>
        <a:buNone/>
        <a:tabLst/>
        <a:defRPr sz="2800" b="0" i="0" u="none" strike="noStrike" cap="none" spc="0" baseline="0">
          <a:solidFill>
            <a:srgbClr val="FFFFFF"/>
          </a:solidFill>
          <a:uFillTx/>
          <a:latin typeface="+mj-lt"/>
          <a:ea typeface="+mj-ea"/>
          <a:cs typeface="+mj-cs"/>
          <a:sym typeface="IBM Plex Sans"/>
        </a:defRPr>
      </a:lvl9pPr>
    </p:titleStyle>
    <p:bodyStyle>
      <a:lvl1pPr marL="0" marR="0" indent="0" algn="l" defTabSz="914400" rtl="0" latinLnBrk="0">
        <a:lnSpc>
          <a:spcPct val="90000"/>
        </a:lnSpc>
        <a:spcBef>
          <a:spcPts val="0"/>
        </a:spcBef>
        <a:spcAft>
          <a:spcPts val="0"/>
        </a:spcAft>
        <a:buClrTx/>
        <a:buSzTx/>
        <a:buFontTx/>
        <a:buNone/>
        <a:tabLst/>
        <a:defRPr sz="2800" b="0" i="0" u="none" strike="noStrike" cap="none" spc="0" baseline="0">
          <a:solidFill>
            <a:srgbClr val="FFFFFF"/>
          </a:solidFill>
          <a:uFillTx/>
          <a:latin typeface="+mj-lt"/>
          <a:ea typeface="+mj-ea"/>
          <a:cs typeface="+mj-cs"/>
          <a:sym typeface="IBM Plex Sans"/>
        </a:defRPr>
      </a:lvl1pPr>
      <a:lvl2pPr marL="345186" marR="0" indent="-347472" algn="l" defTabSz="914400" rtl="0" latinLnBrk="0">
        <a:lnSpc>
          <a:spcPct val="90000"/>
        </a:lnSpc>
        <a:spcBef>
          <a:spcPts val="0"/>
        </a:spcBef>
        <a:spcAft>
          <a:spcPts val="0"/>
        </a:spcAft>
        <a:buClrTx/>
        <a:buSzPct val="100000"/>
        <a:buFontTx/>
        <a:buChar char="–"/>
        <a:tabLst/>
        <a:defRPr sz="2800" b="0" i="0" u="none" strike="noStrike" cap="none" spc="0" baseline="0">
          <a:solidFill>
            <a:srgbClr val="FFFFFF"/>
          </a:solidFill>
          <a:uFillTx/>
          <a:latin typeface="+mj-lt"/>
          <a:ea typeface="+mj-ea"/>
          <a:cs typeface="+mj-cs"/>
          <a:sym typeface="IBM Plex Sans"/>
        </a:defRPr>
      </a:lvl2pPr>
      <a:lvl3pPr marL="516639" marR="0" indent="-347472" algn="l" defTabSz="914400" rtl="0" latinLnBrk="0">
        <a:lnSpc>
          <a:spcPct val="90000"/>
        </a:lnSpc>
        <a:spcBef>
          <a:spcPts val="0"/>
        </a:spcBef>
        <a:spcAft>
          <a:spcPts val="0"/>
        </a:spcAft>
        <a:buClrTx/>
        <a:buSzPct val="100000"/>
        <a:buFontTx/>
        <a:buChar char="•"/>
        <a:tabLst/>
        <a:defRPr sz="2800" b="0" i="0" u="none" strike="noStrike" cap="none" spc="0" baseline="0">
          <a:solidFill>
            <a:srgbClr val="FFFFFF"/>
          </a:solidFill>
          <a:uFillTx/>
          <a:latin typeface="+mj-lt"/>
          <a:ea typeface="+mj-ea"/>
          <a:cs typeface="+mj-cs"/>
          <a:sym typeface="IBM Plex Sans"/>
        </a:defRPr>
      </a:lvl3pPr>
      <a:lvl4pPr marL="802392" marR="0" indent="-347472" algn="l" defTabSz="914400" rtl="0" latinLnBrk="0">
        <a:lnSpc>
          <a:spcPct val="90000"/>
        </a:lnSpc>
        <a:spcBef>
          <a:spcPts val="0"/>
        </a:spcBef>
        <a:spcAft>
          <a:spcPts val="0"/>
        </a:spcAft>
        <a:buClrTx/>
        <a:buSzPct val="100000"/>
        <a:buFontTx/>
        <a:buChar char="–"/>
        <a:tabLst/>
        <a:defRPr sz="2800" b="0" i="0" u="none" strike="noStrike" cap="none" spc="0" baseline="0">
          <a:solidFill>
            <a:srgbClr val="FFFFFF"/>
          </a:solidFill>
          <a:uFillTx/>
          <a:latin typeface="+mj-lt"/>
          <a:ea typeface="+mj-ea"/>
          <a:cs typeface="+mj-cs"/>
          <a:sym typeface="IBM Plex Sans"/>
        </a:defRPr>
      </a:lvl4pPr>
      <a:lvl5pPr marL="977020" marR="0" indent="-347472" algn="l" defTabSz="914400" rtl="0" latinLnBrk="0">
        <a:lnSpc>
          <a:spcPct val="90000"/>
        </a:lnSpc>
        <a:spcBef>
          <a:spcPts val="0"/>
        </a:spcBef>
        <a:spcAft>
          <a:spcPts val="0"/>
        </a:spcAft>
        <a:buClrTx/>
        <a:buSzPct val="100000"/>
        <a:buFontTx/>
        <a:buChar char="»"/>
        <a:tabLst/>
        <a:defRPr sz="2800" b="0" i="0" u="none" strike="noStrike" cap="none" spc="0" baseline="0">
          <a:solidFill>
            <a:srgbClr val="FFFFFF"/>
          </a:solidFill>
          <a:uFillTx/>
          <a:latin typeface="+mj-lt"/>
          <a:ea typeface="+mj-ea"/>
          <a:cs typeface="+mj-cs"/>
          <a:sym typeface="IBM Plex Sans"/>
        </a:defRPr>
      </a:lvl5pPr>
      <a:lvl6pPr marL="1756614" marR="0" indent="-302563" algn="l" defTabSz="914400" rtl="0" latinLnBrk="0">
        <a:lnSpc>
          <a:spcPct val="90000"/>
        </a:lnSpc>
        <a:spcBef>
          <a:spcPts val="0"/>
        </a:spcBef>
        <a:spcAft>
          <a:spcPts val="0"/>
        </a:spcAft>
        <a:buClrTx/>
        <a:buSzPct val="100000"/>
        <a:buFontTx/>
        <a:buChar char="»"/>
        <a:tabLst/>
        <a:defRPr sz="2800" b="0" i="0" u="none" strike="noStrike" cap="none" spc="0" baseline="0">
          <a:solidFill>
            <a:srgbClr val="FFFFFF"/>
          </a:solidFill>
          <a:uFillTx/>
          <a:latin typeface="+mj-lt"/>
          <a:ea typeface="+mj-ea"/>
          <a:cs typeface="+mj-cs"/>
          <a:sym typeface="IBM Plex Sans"/>
        </a:defRPr>
      </a:lvl6pPr>
      <a:lvl7pPr marL="2119184" marR="0" indent="-302562" algn="l" defTabSz="914400" rtl="0" latinLnBrk="0">
        <a:lnSpc>
          <a:spcPct val="90000"/>
        </a:lnSpc>
        <a:spcBef>
          <a:spcPts val="0"/>
        </a:spcBef>
        <a:spcAft>
          <a:spcPts val="0"/>
        </a:spcAft>
        <a:buClrTx/>
        <a:buSzPct val="100000"/>
        <a:buFontTx/>
        <a:buChar char="»"/>
        <a:tabLst/>
        <a:defRPr sz="2800" b="0" i="0" u="none" strike="noStrike" cap="none" spc="0" baseline="0">
          <a:solidFill>
            <a:srgbClr val="FFFFFF"/>
          </a:solidFill>
          <a:uFillTx/>
          <a:latin typeface="+mj-lt"/>
          <a:ea typeface="+mj-ea"/>
          <a:cs typeface="+mj-cs"/>
          <a:sym typeface="IBM Plex Sans"/>
        </a:defRPr>
      </a:lvl7pPr>
      <a:lvl8pPr marL="2481752" marR="0" indent="-302562" algn="l" defTabSz="914400" rtl="0" latinLnBrk="0">
        <a:lnSpc>
          <a:spcPct val="90000"/>
        </a:lnSpc>
        <a:spcBef>
          <a:spcPts val="0"/>
        </a:spcBef>
        <a:spcAft>
          <a:spcPts val="0"/>
        </a:spcAft>
        <a:buClrTx/>
        <a:buSzPct val="100000"/>
        <a:buFontTx/>
        <a:buChar char="»"/>
        <a:tabLst/>
        <a:defRPr sz="2800" b="0" i="0" u="none" strike="noStrike" cap="none" spc="0" baseline="0">
          <a:solidFill>
            <a:srgbClr val="FFFFFF"/>
          </a:solidFill>
          <a:uFillTx/>
          <a:latin typeface="+mj-lt"/>
          <a:ea typeface="+mj-ea"/>
          <a:cs typeface="+mj-cs"/>
          <a:sym typeface="IBM Plex Sans"/>
        </a:defRPr>
      </a:lvl8pPr>
      <a:lvl9pPr marL="2844323" marR="0" indent="-302562" algn="l" defTabSz="914400" rtl="0" latinLnBrk="0">
        <a:lnSpc>
          <a:spcPct val="90000"/>
        </a:lnSpc>
        <a:spcBef>
          <a:spcPts val="0"/>
        </a:spcBef>
        <a:spcAft>
          <a:spcPts val="0"/>
        </a:spcAft>
        <a:buClrTx/>
        <a:buSzPct val="100000"/>
        <a:buFontTx/>
        <a:buChar char="»"/>
        <a:tabLst/>
        <a:defRPr sz="2800" b="0" i="0" u="none" strike="noStrike" cap="none" spc="0" baseline="0">
          <a:solidFill>
            <a:srgbClr val="FFFFFF"/>
          </a:solidFill>
          <a:uFillTx/>
          <a:latin typeface="+mj-lt"/>
          <a:ea typeface="+mj-ea"/>
          <a:cs typeface="+mj-cs"/>
          <a:sym typeface="IBM Plex Sans"/>
        </a:defRPr>
      </a:lvl9pPr>
    </p:bodyStyle>
    <p:otherStyle>
      <a:lvl1pPr marL="0" marR="0" indent="0" algn="l" defTabSz="914400" rtl="0" latinLnBrk="0">
        <a:lnSpc>
          <a:spcPct val="100000"/>
        </a:lnSpc>
        <a:spcBef>
          <a:spcPts val="0"/>
        </a:spcBef>
        <a:spcAft>
          <a:spcPts val="0"/>
        </a:spcAft>
        <a:buClrTx/>
        <a:buSzTx/>
        <a:buFontTx/>
        <a:buNone/>
        <a:tabLst/>
        <a:defRPr sz="1100" b="0" i="1" u="none" strike="noStrike" cap="none" spc="0" baseline="0">
          <a:solidFill>
            <a:schemeClr val="tx1"/>
          </a:solidFill>
          <a:uFillTx/>
          <a:latin typeface="+mn-lt"/>
          <a:ea typeface="+mn-ea"/>
          <a:cs typeface="+mn-cs"/>
          <a:sym typeface="IBM Plex Sans"/>
        </a:defRPr>
      </a:lvl1pPr>
      <a:lvl2pPr marL="0" marR="0" indent="0" algn="l" defTabSz="914400" rtl="0" latinLnBrk="0">
        <a:lnSpc>
          <a:spcPct val="100000"/>
        </a:lnSpc>
        <a:spcBef>
          <a:spcPts val="0"/>
        </a:spcBef>
        <a:spcAft>
          <a:spcPts val="0"/>
        </a:spcAft>
        <a:buClrTx/>
        <a:buSzTx/>
        <a:buFontTx/>
        <a:buNone/>
        <a:tabLst/>
        <a:defRPr sz="1100" b="0" i="1" u="none" strike="noStrike" cap="none" spc="0" baseline="0">
          <a:solidFill>
            <a:schemeClr val="tx1"/>
          </a:solidFill>
          <a:uFillTx/>
          <a:latin typeface="+mn-lt"/>
          <a:ea typeface="+mn-ea"/>
          <a:cs typeface="+mn-cs"/>
          <a:sym typeface="IBM Plex Sans"/>
        </a:defRPr>
      </a:lvl2pPr>
      <a:lvl3pPr marL="0" marR="0" indent="0" algn="l" defTabSz="914400" rtl="0" latinLnBrk="0">
        <a:lnSpc>
          <a:spcPct val="100000"/>
        </a:lnSpc>
        <a:spcBef>
          <a:spcPts val="0"/>
        </a:spcBef>
        <a:spcAft>
          <a:spcPts val="0"/>
        </a:spcAft>
        <a:buClrTx/>
        <a:buSzTx/>
        <a:buFontTx/>
        <a:buNone/>
        <a:tabLst/>
        <a:defRPr sz="1100" b="0" i="1" u="none" strike="noStrike" cap="none" spc="0" baseline="0">
          <a:solidFill>
            <a:schemeClr val="tx1"/>
          </a:solidFill>
          <a:uFillTx/>
          <a:latin typeface="+mn-lt"/>
          <a:ea typeface="+mn-ea"/>
          <a:cs typeface="+mn-cs"/>
          <a:sym typeface="IBM Plex Sans"/>
        </a:defRPr>
      </a:lvl3pPr>
      <a:lvl4pPr marL="0" marR="0" indent="0" algn="l" defTabSz="914400" rtl="0" latinLnBrk="0">
        <a:lnSpc>
          <a:spcPct val="100000"/>
        </a:lnSpc>
        <a:spcBef>
          <a:spcPts val="0"/>
        </a:spcBef>
        <a:spcAft>
          <a:spcPts val="0"/>
        </a:spcAft>
        <a:buClrTx/>
        <a:buSzTx/>
        <a:buFontTx/>
        <a:buNone/>
        <a:tabLst/>
        <a:defRPr sz="1100" b="0" i="1" u="none" strike="noStrike" cap="none" spc="0" baseline="0">
          <a:solidFill>
            <a:schemeClr val="tx1"/>
          </a:solidFill>
          <a:uFillTx/>
          <a:latin typeface="+mn-lt"/>
          <a:ea typeface="+mn-ea"/>
          <a:cs typeface="+mn-cs"/>
          <a:sym typeface="IBM Plex Sans"/>
        </a:defRPr>
      </a:lvl4pPr>
      <a:lvl5pPr marL="0" marR="0" indent="0" algn="l" defTabSz="914400" rtl="0" latinLnBrk="0">
        <a:lnSpc>
          <a:spcPct val="100000"/>
        </a:lnSpc>
        <a:spcBef>
          <a:spcPts val="0"/>
        </a:spcBef>
        <a:spcAft>
          <a:spcPts val="0"/>
        </a:spcAft>
        <a:buClrTx/>
        <a:buSzTx/>
        <a:buFontTx/>
        <a:buNone/>
        <a:tabLst/>
        <a:defRPr sz="1100" b="0" i="1" u="none" strike="noStrike" cap="none" spc="0" baseline="0">
          <a:solidFill>
            <a:schemeClr val="tx1"/>
          </a:solidFill>
          <a:uFillTx/>
          <a:latin typeface="+mn-lt"/>
          <a:ea typeface="+mn-ea"/>
          <a:cs typeface="+mn-cs"/>
          <a:sym typeface="IBM Plex Sans"/>
        </a:defRPr>
      </a:lvl5pPr>
      <a:lvl6pPr marL="0" marR="0" indent="0" algn="l" defTabSz="914400" rtl="0" latinLnBrk="0">
        <a:lnSpc>
          <a:spcPct val="100000"/>
        </a:lnSpc>
        <a:spcBef>
          <a:spcPts val="0"/>
        </a:spcBef>
        <a:spcAft>
          <a:spcPts val="0"/>
        </a:spcAft>
        <a:buClrTx/>
        <a:buSzTx/>
        <a:buFontTx/>
        <a:buNone/>
        <a:tabLst/>
        <a:defRPr sz="1100" b="0" i="1" u="none" strike="noStrike" cap="none" spc="0" baseline="0">
          <a:solidFill>
            <a:schemeClr val="tx1"/>
          </a:solidFill>
          <a:uFillTx/>
          <a:latin typeface="+mn-lt"/>
          <a:ea typeface="+mn-ea"/>
          <a:cs typeface="+mn-cs"/>
          <a:sym typeface="IBM Plex Sans"/>
        </a:defRPr>
      </a:lvl6pPr>
      <a:lvl7pPr marL="0" marR="0" indent="0" algn="l" defTabSz="914400" rtl="0" latinLnBrk="0">
        <a:lnSpc>
          <a:spcPct val="100000"/>
        </a:lnSpc>
        <a:spcBef>
          <a:spcPts val="0"/>
        </a:spcBef>
        <a:spcAft>
          <a:spcPts val="0"/>
        </a:spcAft>
        <a:buClrTx/>
        <a:buSzTx/>
        <a:buFontTx/>
        <a:buNone/>
        <a:tabLst/>
        <a:defRPr sz="1100" b="0" i="1" u="none" strike="noStrike" cap="none" spc="0" baseline="0">
          <a:solidFill>
            <a:schemeClr val="tx1"/>
          </a:solidFill>
          <a:uFillTx/>
          <a:latin typeface="+mn-lt"/>
          <a:ea typeface="+mn-ea"/>
          <a:cs typeface="+mn-cs"/>
          <a:sym typeface="IBM Plex Sans"/>
        </a:defRPr>
      </a:lvl7pPr>
      <a:lvl8pPr marL="0" marR="0" indent="0" algn="l" defTabSz="914400" rtl="0" latinLnBrk="0">
        <a:lnSpc>
          <a:spcPct val="100000"/>
        </a:lnSpc>
        <a:spcBef>
          <a:spcPts val="0"/>
        </a:spcBef>
        <a:spcAft>
          <a:spcPts val="0"/>
        </a:spcAft>
        <a:buClrTx/>
        <a:buSzTx/>
        <a:buFontTx/>
        <a:buNone/>
        <a:tabLst/>
        <a:defRPr sz="1100" b="0" i="1" u="none" strike="noStrike" cap="none" spc="0" baseline="0">
          <a:solidFill>
            <a:schemeClr val="tx1"/>
          </a:solidFill>
          <a:uFillTx/>
          <a:latin typeface="+mn-lt"/>
          <a:ea typeface="+mn-ea"/>
          <a:cs typeface="+mn-cs"/>
          <a:sym typeface="IBM Plex Sans"/>
        </a:defRPr>
      </a:lvl8pPr>
      <a:lvl9pPr marL="0" marR="0" indent="0" algn="l" defTabSz="914400" rtl="0" latinLnBrk="0">
        <a:lnSpc>
          <a:spcPct val="100000"/>
        </a:lnSpc>
        <a:spcBef>
          <a:spcPts val="0"/>
        </a:spcBef>
        <a:spcAft>
          <a:spcPts val="0"/>
        </a:spcAft>
        <a:buClrTx/>
        <a:buSzTx/>
        <a:buFontTx/>
        <a:buNone/>
        <a:tabLst/>
        <a:defRPr sz="1100" b="0" i="1" u="none" strike="noStrike" cap="none" spc="0" baseline="0">
          <a:solidFill>
            <a:schemeClr val="tx1"/>
          </a:solidFill>
          <a:uFillTx/>
          <a:latin typeface="+mn-lt"/>
          <a:ea typeface="+mn-ea"/>
          <a:cs typeface="+mn-cs"/>
          <a:sym typeface="IBM Plex San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Footer Placeholder"/>
          <p:cNvSpPr>
            <a:spLocks noGrp="1"/>
          </p:cNvSpPr>
          <p:nvPr>
            <p:ph type="ftr" sz="quarter" idx="3"/>
          </p:nvPr>
        </p:nvSpPr>
        <p:spPr>
          <a:xfrm>
            <a:off x="228666" y="4787900"/>
            <a:ext cx="4114735" cy="166687"/>
          </a:xfrm>
          <a:prstGeom prst="rect">
            <a:avLst/>
          </a:prstGeom>
        </p:spPr>
        <p:txBody>
          <a:bodyPr vert="horz" lIns="0" tIns="0" rIns="0" bIns="0" rtlCol="0" anchor="ctr"/>
          <a:lstStyle>
            <a:lvl1pPr marL="0" marR="0" indent="0" algn="l" defTabSz="685992" rtl="0" eaLnBrk="1" fontAlgn="auto" latinLnBrk="0" hangingPunct="1">
              <a:lnSpc>
                <a:spcPct val="100000"/>
              </a:lnSpc>
              <a:spcBef>
                <a:spcPts val="0"/>
              </a:spcBef>
              <a:spcAft>
                <a:spcPts val="0"/>
              </a:spcAft>
              <a:buClrTx/>
              <a:buSzTx/>
              <a:buFontTx/>
              <a:buNone/>
              <a:tabLst/>
              <a:defRPr sz="600">
                <a:solidFill>
                  <a:schemeClr val="accent6">
                    <a:lumMod val="20000"/>
                    <a:lumOff val="80000"/>
                  </a:schemeClr>
                </a:solidFill>
                <a:latin typeface="IBM Plex Sans" panose="020B0503050203000203" pitchFamily="34" charset="0"/>
              </a:defRPr>
            </a:lvl1pPr>
          </a:lstStyle>
          <a:p>
            <a:r>
              <a:rPr lang="en-US" dirty="0"/>
              <a:t>2022  |  Confidential </a:t>
            </a:r>
          </a:p>
        </p:txBody>
      </p:sp>
      <p:grpSp>
        <p:nvGrpSpPr>
          <p:cNvPr id="59" name="Group 1" descr="Outside edge tick marks for alignment">
            <a:extLst>
              <a:ext uri="{C183D7F6-B498-43B3-948B-1728B52AA6E4}">
                <adec:decorative xmlns:adec="http://schemas.microsoft.com/office/drawing/2017/decorative" val="0"/>
              </a:ext>
            </a:extLst>
          </p:cNvPr>
          <p:cNvGrpSpPr/>
          <p:nvPr userDrawn="1"/>
        </p:nvGrpSpPr>
        <p:grpSpPr>
          <a:xfrm>
            <a:off x="-109730" y="-110490"/>
            <a:ext cx="9364220" cy="536448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a:extLst>
                  <a:ext uri="{C183D7F6-B498-43B3-948B-1728B52AA6E4}">
                    <adec:decorative xmlns:adec="http://schemas.microsoft.com/office/drawing/2017/decorative" val="1"/>
                  </a:ext>
                </a:extLst>
              </p:cNvPr>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a:extLst>
                  <a:ext uri="{C183D7F6-B498-43B3-948B-1728B52AA6E4}">
                    <adec:decorative xmlns:adec="http://schemas.microsoft.com/office/drawing/2017/decorative" val="1"/>
                  </a:ext>
                </a:extLst>
              </p:cNvPr>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a:extLst>
                  <a:ext uri="{C183D7F6-B498-43B3-948B-1728B52AA6E4}">
                    <adec:decorative xmlns:adec="http://schemas.microsoft.com/office/drawing/2017/decorative" val="1"/>
                  </a:ext>
                </a:extLst>
              </p:cNvPr>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a:extLst>
                  <a:ext uri="{C183D7F6-B498-43B3-948B-1728B52AA6E4}">
                    <adec:decorative xmlns:adec="http://schemas.microsoft.com/office/drawing/2017/decorative" val="1"/>
                  </a:ext>
                </a:extLst>
              </p:cNvPr>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a:extLst>
                  <a:ext uri="{C183D7F6-B498-43B3-948B-1728B52AA6E4}">
                    <adec:decorative xmlns:adec="http://schemas.microsoft.com/office/drawing/2017/decorative" val="1"/>
                  </a:ext>
                </a:extLst>
              </p:cNvPr>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a:extLst>
                  <a:ext uri="{C183D7F6-B498-43B3-948B-1728B52AA6E4}">
                    <adec:decorative xmlns:adec="http://schemas.microsoft.com/office/drawing/2017/decorative" val="1"/>
                  </a:ext>
                </a:extLst>
              </p:cNvPr>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a:extLst>
                  <a:ext uri="{C183D7F6-B498-43B3-948B-1728B52AA6E4}">
                    <adec:decorative xmlns:adec="http://schemas.microsoft.com/office/drawing/2017/decorative" val="1"/>
                  </a:ext>
                </a:extLst>
              </p:cNvPr>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a:extLst>
                  <a:ext uri="{C183D7F6-B498-43B3-948B-1728B52AA6E4}">
                    <adec:decorative xmlns:adec="http://schemas.microsoft.com/office/drawing/2017/decorative" val="1"/>
                  </a:ext>
                </a:extLst>
              </p:cNvPr>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a:extLst>
                  <a:ext uri="{C183D7F6-B498-43B3-948B-1728B52AA6E4}">
                    <adec:decorative xmlns:adec="http://schemas.microsoft.com/office/drawing/2017/decorative" val="1"/>
                  </a:ext>
                </a:extLst>
              </p:cNvPr>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a:extLst>
                  <a:ext uri="{C183D7F6-B498-43B3-948B-1728B52AA6E4}">
                    <adec:decorative xmlns:adec="http://schemas.microsoft.com/office/drawing/2017/decorative" val="1"/>
                  </a:ext>
                </a:extLst>
              </p:cNvPr>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a:extLst>
                  <a:ext uri="{C183D7F6-B498-43B3-948B-1728B52AA6E4}">
                    <adec:decorative xmlns:adec="http://schemas.microsoft.com/office/drawing/2017/decorative" val="1"/>
                  </a:ext>
                </a:extLst>
              </p:cNvPr>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a:extLst>
                  <a:ext uri="{C183D7F6-B498-43B3-948B-1728B52AA6E4}">
                    <adec:decorative xmlns:adec="http://schemas.microsoft.com/office/drawing/2017/decorative" val="1"/>
                  </a:ext>
                </a:extLst>
              </p:cNvPr>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a:extLst>
                  <a:ext uri="{C183D7F6-B498-43B3-948B-1728B52AA6E4}">
                    <adec:decorative xmlns:adec="http://schemas.microsoft.com/office/drawing/2017/decorative" val="1"/>
                  </a:ext>
                </a:extLst>
              </p:cNvPr>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a:extLst>
                  <a:ext uri="{C183D7F6-B498-43B3-948B-1728B52AA6E4}">
                    <adec:decorative xmlns:adec="http://schemas.microsoft.com/office/drawing/2017/decorative" val="1"/>
                  </a:ext>
                </a:extLst>
              </p:cNvPr>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a:extLst>
                  <a:ext uri="{C183D7F6-B498-43B3-948B-1728B52AA6E4}">
                    <adec:decorative xmlns:adec="http://schemas.microsoft.com/office/drawing/2017/decorative" val="1"/>
                  </a:ext>
                </a:extLst>
              </p:cNvPr>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a:extLst>
                  <a:ext uri="{C183D7F6-B498-43B3-948B-1728B52AA6E4}">
                    <adec:decorative xmlns:adec="http://schemas.microsoft.com/office/drawing/2017/decorative" val="1"/>
                  </a:ext>
                </a:extLst>
              </p:cNvPr>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a:extLst>
                  <a:ext uri="{C183D7F6-B498-43B3-948B-1728B52AA6E4}">
                    <adec:decorative xmlns:adec="http://schemas.microsoft.com/office/drawing/2017/decorative" val="1"/>
                  </a:ext>
                </a:extLst>
              </p:cNvPr>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a:extLst>
                  <a:ext uri="{C183D7F6-B498-43B3-948B-1728B52AA6E4}">
                    <adec:decorative xmlns:adec="http://schemas.microsoft.com/office/drawing/2017/decorative" val="1"/>
                  </a:ext>
                </a:extLst>
              </p:cNvPr>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a:extLst>
                  <a:ext uri="{C183D7F6-B498-43B3-948B-1728B52AA6E4}">
                    <adec:decorative xmlns:adec="http://schemas.microsoft.com/office/drawing/2017/decorative" val="1"/>
                  </a:ext>
                </a:extLst>
              </p:cNvPr>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a:extLst>
                  <a:ext uri="{C183D7F6-B498-43B3-948B-1728B52AA6E4}">
                    <adec:decorative xmlns:adec="http://schemas.microsoft.com/office/drawing/2017/decorative" val="1"/>
                  </a:ext>
                </a:extLst>
              </p:cNvPr>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a:extLst>
                  <a:ext uri="{C183D7F6-B498-43B3-948B-1728B52AA6E4}">
                    <adec:decorative xmlns:adec="http://schemas.microsoft.com/office/drawing/2017/decorative" val="1"/>
                  </a:ext>
                </a:extLst>
              </p:cNvPr>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a:extLst>
                  <a:ext uri="{C183D7F6-B498-43B3-948B-1728B52AA6E4}">
                    <adec:decorative xmlns:adec="http://schemas.microsoft.com/office/drawing/2017/decorative" val="1"/>
                  </a:ext>
                </a:extLst>
              </p:cNvPr>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a:extLst>
                  <a:ext uri="{C183D7F6-B498-43B3-948B-1728B52AA6E4}">
                    <adec:decorative xmlns:adec="http://schemas.microsoft.com/office/drawing/2017/decorative" val="1"/>
                  </a:ext>
                </a:extLst>
              </p:cNvPr>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a:extLst>
                  <a:ext uri="{C183D7F6-B498-43B3-948B-1728B52AA6E4}">
                    <adec:decorative xmlns:adec="http://schemas.microsoft.com/office/drawing/2017/decorative" val="1"/>
                  </a:ext>
                </a:extLst>
              </p:cNvPr>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a:extLst>
                  <a:ext uri="{C183D7F6-B498-43B3-948B-1728B52AA6E4}">
                    <adec:decorative xmlns:adec="http://schemas.microsoft.com/office/drawing/2017/decorative" val="1"/>
                  </a:ext>
                </a:extLst>
              </p:cNvPr>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a:extLst>
                  <a:ext uri="{C183D7F6-B498-43B3-948B-1728B52AA6E4}">
                    <adec:decorative xmlns:adec="http://schemas.microsoft.com/office/drawing/2017/decorative" val="1"/>
                  </a:ext>
                </a:extLst>
              </p:cNvPr>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a:extLst>
                  <a:ext uri="{C183D7F6-B498-43B3-948B-1728B52AA6E4}">
                    <adec:decorative xmlns:adec="http://schemas.microsoft.com/office/drawing/2017/decorative" val="1"/>
                  </a:ext>
                </a:extLst>
              </p:cNvPr>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a:extLst>
                  <a:ext uri="{C183D7F6-B498-43B3-948B-1728B52AA6E4}">
                    <adec:decorative xmlns:adec="http://schemas.microsoft.com/office/drawing/2017/decorative" val="1"/>
                  </a:ext>
                </a:extLst>
              </p:cNvPr>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a:extLst>
                  <a:ext uri="{C183D7F6-B498-43B3-948B-1728B52AA6E4}">
                    <adec:decorative xmlns:adec="http://schemas.microsoft.com/office/drawing/2017/decorative" val="1"/>
                  </a:ext>
                </a:extLst>
              </p:cNvPr>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a:extLst>
                  <a:ext uri="{C183D7F6-B498-43B3-948B-1728B52AA6E4}">
                    <adec:decorative xmlns:adec="http://schemas.microsoft.com/office/drawing/2017/decorative" val="1"/>
                  </a:ext>
                </a:extLst>
              </p:cNvPr>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a:extLst>
                  <a:ext uri="{C183D7F6-B498-43B3-948B-1728B52AA6E4}">
                    <adec:decorative xmlns:adec="http://schemas.microsoft.com/office/drawing/2017/decorative" val="1"/>
                  </a:ext>
                </a:extLst>
              </p:cNvPr>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a:extLst>
                  <a:ext uri="{C183D7F6-B498-43B3-948B-1728B52AA6E4}">
                    <adec:decorative xmlns:adec="http://schemas.microsoft.com/office/drawing/2017/decorative" val="1"/>
                  </a:ext>
                </a:extLst>
              </p:cNvPr>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C183D7F6-B498-43B3-948B-1728B52AA6E4}">
                    <adec:decorative xmlns:adec="http://schemas.microsoft.com/office/drawing/2017/decorative" val="1"/>
                  </a:ext>
                </a:extLst>
              </p:cNvPr>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C183D7F6-B498-43B3-948B-1728B52AA6E4}">
                    <adec:decorative xmlns:adec="http://schemas.microsoft.com/office/drawing/2017/decorative" val="1"/>
                  </a:ext>
                </a:extLst>
              </p:cNvPr>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C183D7F6-B498-43B3-948B-1728B52AA6E4}">
                    <adec:decorative xmlns:adec="http://schemas.microsoft.com/office/drawing/2017/decorative" val="1"/>
                  </a:ext>
                </a:extLst>
              </p:cNvPr>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C183D7F6-B498-43B3-948B-1728B52AA6E4}">
                    <adec:decorative xmlns:adec="http://schemas.microsoft.com/office/drawing/2017/decorative" val="1"/>
                  </a:ext>
                </a:extLst>
              </p:cNvPr>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C183D7F6-B498-43B3-948B-1728B52AA6E4}">
                    <adec:decorative xmlns:adec="http://schemas.microsoft.com/office/drawing/2017/decorative" val="1"/>
                  </a:ext>
                </a:extLst>
              </p:cNvPr>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C183D7F6-B498-43B3-948B-1728B52AA6E4}">
                    <adec:decorative xmlns:adec="http://schemas.microsoft.com/office/drawing/2017/decorative" val="1"/>
                  </a:ext>
                </a:extLst>
              </p:cNvPr>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a:extLst>
                  <a:ext uri="{C183D7F6-B498-43B3-948B-1728B52AA6E4}">
                    <adec:decorative xmlns:adec="http://schemas.microsoft.com/office/drawing/2017/decorative" val="1"/>
                  </a:ext>
                </a:extLst>
              </p:cNvPr>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a:extLst>
                  <a:ext uri="{C183D7F6-B498-43B3-948B-1728B52AA6E4}">
                    <adec:decorative xmlns:adec="http://schemas.microsoft.com/office/drawing/2017/decorative" val="1"/>
                  </a:ext>
                </a:extLst>
              </p:cNvPr>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2632152206"/>
      </p:ext>
    </p:extLst>
  </p:cSld>
  <p:clrMap bg1="dk1" tx1="lt1" bg2="dk2" tx2="lt2" accent1="accent1" accent2="accent2" accent3="accent3" accent4="accent4" accent5="accent5" accent6="accent6" hlink="hlink" folHlink="folHlink"/>
  <p:sldLayoutIdLst>
    <p:sldLayoutId id="2147483722" r:id="rId1"/>
    <p:sldLayoutId id="2147483723" r:id="rId2"/>
    <p:sldLayoutId id="2147483724" r:id="rId3"/>
    <p:sldLayoutId id="2147483725" r:id="rId4"/>
    <p:sldLayoutId id="2147483726" r:id="rId5"/>
    <p:sldLayoutId id="2147483727" r:id="rId6"/>
    <p:sldLayoutId id="2147483728" r:id="rId7"/>
    <p:sldLayoutId id="2147483729" r:id="rId8"/>
    <p:sldLayoutId id="2147483730" r:id="rId9"/>
    <p:sldLayoutId id="2147483731" r:id="rId10"/>
    <p:sldLayoutId id="2147483732" r:id="rId11"/>
    <p:sldLayoutId id="2147483733" r:id="rId12"/>
    <p:sldLayoutId id="2147483734" r:id="rId13"/>
    <p:sldLayoutId id="2147483735" r:id="rId14"/>
    <p:sldLayoutId id="2147483736" r:id="rId15"/>
    <p:sldLayoutId id="2147483737" r:id="rId16"/>
    <p:sldLayoutId id="2147483738" r:id="rId17"/>
    <p:sldLayoutId id="2147483739" r:id="rId18"/>
    <p:sldLayoutId id="2147483740" r:id="rId19"/>
    <p:sldLayoutId id="2147483741" r:id="rId20"/>
    <p:sldLayoutId id="2147483742" r:id="rId21"/>
    <p:sldLayoutId id="2147483743" r:id="rId22"/>
    <p:sldLayoutId id="2147483744" r:id="rId23"/>
    <p:sldLayoutId id="2147483745" r:id="rId24"/>
    <p:sldLayoutId id="2147483746" r:id="rId25"/>
    <p:sldLayoutId id="2147483747" r:id="rId26"/>
    <p:sldLayoutId id="2147483748" r:id="rId27"/>
    <p:sldLayoutId id="2147483749" r:id="rId28"/>
    <p:sldLayoutId id="2147483750" r:id="rId29"/>
    <p:sldLayoutId id="2147483751" r:id="rId30"/>
    <p:sldLayoutId id="2147483752" r:id="rId31"/>
    <p:sldLayoutId id="2147483753" r:id="rId32"/>
    <p:sldLayoutId id="2147483754" r:id="rId33"/>
    <p:sldLayoutId id="2147483755" r:id="rId34"/>
    <p:sldLayoutId id="2147483756" r:id="rId35"/>
    <p:sldLayoutId id="2147483757" r:id="rId36"/>
    <p:sldLayoutId id="2147483758" r:id="rId37"/>
    <p:sldLayoutId id="2147483759" r:id="rId38"/>
    <p:sldLayoutId id="2147483760" r:id="rId39"/>
    <p:sldLayoutId id="2147483761" r:id="rId40"/>
  </p:sldLayoutIdLst>
  <p:hf hdr="0" dt="0"/>
  <p:txStyles>
    <p:titleStyle>
      <a:lvl1pPr algn="l" rtl="0" eaLnBrk="1" fontAlgn="base" hangingPunct="1">
        <a:lnSpc>
          <a:spcPct val="90000"/>
        </a:lnSpc>
        <a:spcBef>
          <a:spcPct val="0"/>
        </a:spcBef>
        <a:spcAft>
          <a:spcPct val="0"/>
        </a:spcAft>
        <a:defRPr sz="2800" b="0" i="0">
          <a:solidFill>
            <a:schemeClr val="tx1"/>
          </a:solidFill>
          <a:latin typeface="IBM Plex Sans Light" panose="020B0403050203000203" pitchFamily="34" charset="77"/>
          <a:ea typeface="IBM Plex Sans Light" panose="020B0403050203000203" pitchFamily="34" charset="77"/>
          <a:cs typeface="IBM Plex Sans Light" panose="020B0403050203000203" pitchFamily="34" charset="77"/>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8"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9"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707"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76" algn="l" rtl="0" eaLnBrk="1" fontAlgn="base" hangingPunct="1">
        <a:lnSpc>
          <a:spcPct val="90000"/>
        </a:lnSpc>
        <a:spcBef>
          <a:spcPct val="0"/>
        </a:spcBef>
        <a:spcAft>
          <a:spcPct val="0"/>
        </a:spcAft>
        <a:defRPr sz="2220">
          <a:solidFill>
            <a:srgbClr val="191919"/>
          </a:solidFill>
          <a:latin typeface="HelvNeue Light for IBM" pitchFamily="34" charset="0"/>
        </a:defRPr>
      </a:lvl9pPr>
    </p:titleStyle>
    <p:bodyStyle>
      <a:lvl1pPr marL="0" indent="0" algn="l" rtl="0" eaLnBrk="1" fontAlgn="base" hangingPunct="1">
        <a:lnSpc>
          <a:spcPct val="110000"/>
        </a:lnSpc>
        <a:spcBef>
          <a:spcPts val="1100"/>
        </a:spcBef>
        <a:spcAft>
          <a:spcPct val="0"/>
        </a:spcAft>
        <a:buClr>
          <a:srgbClr val="6D6E70"/>
        </a:buClr>
        <a:buSzPct val="90000"/>
        <a:buFont typeface="Wingdings" pitchFamily="2" charset="2"/>
        <a:buNone/>
        <a:defRPr sz="140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1pPr>
      <a:lvl2pPr marL="137160" indent="-137160" algn="l" rtl="0" eaLnBrk="1" fontAlgn="base" hangingPunct="1">
        <a:lnSpc>
          <a:spcPct val="110000"/>
        </a:lnSpc>
        <a:spcBef>
          <a:spcPts val="1100"/>
        </a:spcBef>
        <a:spcAft>
          <a:spcPct val="0"/>
        </a:spcAft>
        <a:buClrTx/>
        <a:buSzPct val="80000"/>
        <a:buFont typeface="System Font Regular"/>
        <a:buChar char="–"/>
        <a:tabLst/>
        <a:defRPr sz="140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2pPr>
      <a:lvl3pPr marL="283464" indent="-100584" algn="l" rtl="0" eaLnBrk="1" fontAlgn="base" hangingPunct="1">
        <a:lnSpc>
          <a:spcPct val="110000"/>
        </a:lnSpc>
        <a:spcBef>
          <a:spcPts val="1100"/>
        </a:spcBef>
        <a:spcAft>
          <a:spcPct val="0"/>
        </a:spcAft>
        <a:buClrTx/>
        <a:buSzPct val="80000"/>
        <a:buFont typeface="Arial" panose="020B0604020202020204" pitchFamily="34" charset="0"/>
        <a:buChar char="•"/>
        <a:tabLst/>
        <a:defRPr sz="140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3pPr>
      <a:lvl4pPr marL="512064" indent="-137160" algn="l" rtl="0" eaLnBrk="1" fontAlgn="base" hangingPunct="1">
        <a:lnSpc>
          <a:spcPct val="110000"/>
        </a:lnSpc>
        <a:spcBef>
          <a:spcPts val="1100"/>
        </a:spcBef>
        <a:spcAft>
          <a:spcPct val="0"/>
        </a:spcAft>
        <a:buClrTx/>
        <a:buSzPct val="80000"/>
        <a:buFont typeface=".AppleSystemUIFont" charset="-120"/>
        <a:buChar char="–"/>
        <a:tabLst/>
        <a:defRPr sz="1400" baseline="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4pPr>
      <a:lvl5pPr marL="182880" indent="-164592" algn="l" rtl="0" eaLnBrk="1" fontAlgn="base" hangingPunct="1">
        <a:lnSpc>
          <a:spcPct val="110000"/>
        </a:lnSpc>
        <a:spcBef>
          <a:spcPts val="1100"/>
        </a:spcBef>
        <a:spcAft>
          <a:spcPct val="0"/>
        </a:spcAft>
        <a:buClrTx/>
        <a:buSzPct val="80000"/>
        <a:buFontTx/>
        <a:buNone/>
        <a:tabLst/>
        <a:defRPr lang="en-US" sz="1400" dirty="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Arial"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Arial"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Arial"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Arial" charset="0"/>
        </a:defRPr>
      </a:lvl9pPr>
    </p:bodyStyle>
    <p:otherStyle>
      <a:defPPr>
        <a:defRPr lang="en-US"/>
      </a:defPPr>
      <a:lvl1pPr marL="0" algn="l" defTabSz="725139" rtl="0" eaLnBrk="1" latinLnBrk="0" hangingPunct="1">
        <a:defRPr sz="1428" kern="1200">
          <a:solidFill>
            <a:schemeClr val="tx1"/>
          </a:solidFill>
          <a:latin typeface="+mn-lt"/>
          <a:ea typeface="+mn-ea"/>
          <a:cs typeface="+mn-cs"/>
        </a:defRPr>
      </a:lvl1pPr>
      <a:lvl2pPr marL="362568" algn="l" defTabSz="725139" rtl="0" eaLnBrk="1" latinLnBrk="0" hangingPunct="1">
        <a:defRPr sz="1428" kern="1200">
          <a:solidFill>
            <a:schemeClr val="tx1"/>
          </a:solidFill>
          <a:latin typeface="+mn-lt"/>
          <a:ea typeface="+mn-ea"/>
          <a:cs typeface="+mn-cs"/>
        </a:defRPr>
      </a:lvl2pPr>
      <a:lvl3pPr marL="725139" algn="l" defTabSz="725139" rtl="0" eaLnBrk="1" latinLnBrk="0" hangingPunct="1">
        <a:defRPr sz="1428" kern="1200">
          <a:solidFill>
            <a:schemeClr val="tx1"/>
          </a:solidFill>
          <a:latin typeface="+mn-lt"/>
          <a:ea typeface="+mn-ea"/>
          <a:cs typeface="+mn-cs"/>
        </a:defRPr>
      </a:lvl3pPr>
      <a:lvl4pPr marL="1087707" algn="l" defTabSz="725139" rtl="0" eaLnBrk="1" latinLnBrk="0" hangingPunct="1">
        <a:defRPr sz="1428" kern="1200">
          <a:solidFill>
            <a:schemeClr val="tx1"/>
          </a:solidFill>
          <a:latin typeface="+mn-lt"/>
          <a:ea typeface="+mn-ea"/>
          <a:cs typeface="+mn-cs"/>
        </a:defRPr>
      </a:lvl4pPr>
      <a:lvl5pPr marL="1450276" algn="l" defTabSz="725139" rtl="0" eaLnBrk="1" latinLnBrk="0" hangingPunct="1">
        <a:defRPr sz="1428" kern="1200">
          <a:solidFill>
            <a:schemeClr val="tx1"/>
          </a:solidFill>
          <a:latin typeface="+mn-lt"/>
          <a:ea typeface="+mn-ea"/>
          <a:cs typeface="+mn-cs"/>
        </a:defRPr>
      </a:lvl5pPr>
      <a:lvl6pPr marL="1812846" algn="l" defTabSz="725139" rtl="0" eaLnBrk="1" latinLnBrk="0" hangingPunct="1">
        <a:defRPr sz="1428" kern="1200">
          <a:solidFill>
            <a:schemeClr val="tx1"/>
          </a:solidFill>
          <a:latin typeface="+mn-lt"/>
          <a:ea typeface="+mn-ea"/>
          <a:cs typeface="+mn-cs"/>
        </a:defRPr>
      </a:lvl6pPr>
      <a:lvl7pPr marL="2175414" algn="l" defTabSz="725139" rtl="0" eaLnBrk="1" latinLnBrk="0" hangingPunct="1">
        <a:defRPr sz="1428" kern="1200">
          <a:solidFill>
            <a:schemeClr val="tx1"/>
          </a:solidFill>
          <a:latin typeface="+mn-lt"/>
          <a:ea typeface="+mn-ea"/>
          <a:cs typeface="+mn-cs"/>
        </a:defRPr>
      </a:lvl7pPr>
      <a:lvl8pPr marL="2537983" algn="l" defTabSz="725139" rtl="0" eaLnBrk="1" latinLnBrk="0" hangingPunct="1">
        <a:defRPr sz="1428" kern="1200">
          <a:solidFill>
            <a:schemeClr val="tx1"/>
          </a:solidFill>
          <a:latin typeface="+mn-lt"/>
          <a:ea typeface="+mn-ea"/>
          <a:cs typeface="+mn-cs"/>
        </a:defRPr>
      </a:lvl8pPr>
      <a:lvl9pPr marL="2900552" algn="l" defTabSz="725139" rtl="0" eaLnBrk="1" latinLnBrk="0" hangingPunct="1">
        <a:defRPr sz="142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50">
          <p15:clr>
            <a:srgbClr val="F26B43"/>
          </p15:clr>
        </p15:guide>
        <p15:guide id="2" pos="144">
          <p15:clr>
            <a:srgbClr val="F26B43"/>
          </p15:clr>
        </p15:guide>
        <p15:guide id="3" pos="5616">
          <p15:clr>
            <a:srgbClr val="F26B43"/>
          </p15:clr>
        </p15:guide>
        <p15:guide id="4" orient="horz" pos="2832">
          <p15:clr>
            <a:srgbClr val="F26B43"/>
          </p15:clr>
        </p15:guide>
        <p15:guide id="5" orient="horz" pos="3088">
          <p15:clr>
            <a:srgbClr val="F26B43"/>
          </p15:clr>
        </p15:guide>
        <p15:guide id="6" pos="2880">
          <p15:clr>
            <a:srgbClr val="F26B43"/>
          </p15:clr>
        </p15:guide>
        <p15:guide id="7" pos="2736">
          <p15:clr>
            <a:srgbClr val="F26B43"/>
          </p15:clr>
        </p15:guide>
        <p15:guide id="8" pos="1440">
          <p15:clr>
            <a:srgbClr val="F26B43"/>
          </p15:clr>
        </p15:guide>
        <p15:guide id="9" pos="3024">
          <p15:clr>
            <a:srgbClr val="F26B43"/>
          </p15:clr>
        </p15:guide>
        <p15:guide id="10" pos="1296">
          <p15:clr>
            <a:srgbClr val="F26B43"/>
          </p15:clr>
        </p15:guide>
        <p15:guide id="11" pos="1584">
          <p15:clr>
            <a:srgbClr val="F26B43"/>
          </p15:clr>
        </p15:guide>
        <p15:guide id="12" pos="4320">
          <p15:clr>
            <a:srgbClr val="F26B43"/>
          </p15:clr>
        </p15:guide>
        <p15:guide id="13" pos="4176">
          <p15:clr>
            <a:srgbClr val="F26B43"/>
          </p15:clr>
        </p15:guide>
        <p15:guide id="14" pos="4464">
          <p15:clr>
            <a:srgbClr val="F26B43"/>
          </p15:clr>
        </p15:guide>
        <p15:guide id="15" orient="horz" pos="412">
          <p15:clr>
            <a:srgbClr val="F26B43"/>
          </p15:clr>
        </p15:guide>
        <p15:guide id="17" orient="horz" pos="812">
          <p15:clr>
            <a:srgbClr val="F26B43"/>
          </p15:clr>
        </p15:guide>
        <p15:guide id="18" orient="horz" pos="1620">
          <p15:clr>
            <a:srgbClr val="F26B43"/>
          </p15:clr>
        </p15:guide>
        <p15:guide id="19" orient="horz" pos="1216">
          <p15:clr>
            <a:srgbClr val="F26B43"/>
          </p15:clr>
        </p15:guide>
        <p15:guide id="20" orient="horz" pos="2022">
          <p15:clr>
            <a:srgbClr val="F26B43"/>
          </p15:clr>
        </p15:guide>
        <p15:guide id="21" orient="horz" pos="2424">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210312" y="201168"/>
            <a:ext cx="4142232" cy="4294632"/>
          </a:xfrm>
          <a:prstGeom prst="rect">
            <a:avLst/>
          </a:prstGeom>
        </p:spPr>
        <p:txBody>
          <a:bodyPr vert="horz" lIns="0" tIns="0" rIns="0" bIns="0" rtlCol="0" anchor="t">
            <a:noAutofit/>
          </a:bodyPr>
          <a:lstStyle/>
          <a:p>
            <a:r>
              <a:rPr lang="en-US"/>
              <a:t>Click to edit Master title style</a:t>
            </a:r>
            <a:endParaRPr lang="en-US" dirty="0"/>
          </a:p>
        </p:txBody>
      </p:sp>
      <p:sp>
        <p:nvSpPr>
          <p:cNvPr id="5" name="Text Placeholder"/>
          <p:cNvSpPr>
            <a:spLocks noGrp="1"/>
          </p:cNvSpPr>
          <p:nvPr>
            <p:ph type="body" idx="1"/>
          </p:nvPr>
        </p:nvSpPr>
        <p:spPr>
          <a:xfrm>
            <a:off x="4791456" y="201168"/>
            <a:ext cx="4123944" cy="4294632"/>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p:cNvSpPr>
            <a:spLocks noGrp="1"/>
          </p:cNvSpPr>
          <p:nvPr>
            <p:ph type="ftr" sz="quarter" idx="3"/>
          </p:nvPr>
        </p:nvSpPr>
        <p:spPr>
          <a:xfrm>
            <a:off x="228666" y="4787900"/>
            <a:ext cx="4114735" cy="166687"/>
          </a:xfrm>
          <a:prstGeom prst="rect">
            <a:avLst/>
          </a:prstGeom>
        </p:spPr>
        <p:txBody>
          <a:bodyPr vert="horz" lIns="0" tIns="0" rIns="0" bIns="0" rtlCol="0" anchor="ctr"/>
          <a:lstStyle>
            <a:lvl1pPr marL="0" marR="0" indent="0" algn="l" defTabSz="685992" rtl="0" eaLnBrk="1" fontAlgn="auto" latinLnBrk="0" hangingPunct="1">
              <a:lnSpc>
                <a:spcPct val="100000"/>
              </a:lnSpc>
              <a:spcBef>
                <a:spcPts val="0"/>
              </a:spcBef>
              <a:spcAft>
                <a:spcPts val="0"/>
              </a:spcAft>
              <a:buClrTx/>
              <a:buSzTx/>
              <a:buFontTx/>
              <a:buNone/>
              <a:tabLst/>
              <a:defRPr sz="600">
                <a:solidFill>
                  <a:schemeClr val="tx1"/>
                </a:solidFill>
                <a:latin typeface="IBM Plex Sans" panose="020B0503050203000203" pitchFamily="34" charset="0"/>
              </a:defRPr>
            </a:lvl1pPr>
          </a:lstStyle>
          <a:p>
            <a:r>
              <a:rPr lang="en-US"/>
              <a:t>IBM Quantum / © 2022 IBM Corporation</a:t>
            </a:r>
            <a:endParaRPr lang="en-US" dirty="0"/>
          </a:p>
        </p:txBody>
      </p:sp>
      <p:sp>
        <p:nvSpPr>
          <p:cNvPr id="8" name="Slide Number Placeholder"/>
          <p:cNvSpPr>
            <a:spLocks noGrp="1"/>
          </p:cNvSpPr>
          <p:nvPr>
            <p:ph type="sldNum" sz="quarter" idx="4"/>
          </p:nvPr>
        </p:nvSpPr>
        <p:spPr>
          <a:xfrm>
            <a:off x="7086601" y="4787900"/>
            <a:ext cx="1828732" cy="166687"/>
          </a:xfrm>
          <a:prstGeom prst="rect">
            <a:avLst/>
          </a:prstGeom>
        </p:spPr>
        <p:txBody>
          <a:bodyPr vert="horz" lIns="0" tIns="0" rIns="0" bIns="0" rtlCol="0" anchor="ctr"/>
          <a:lstStyle>
            <a:lvl1pPr algn="r">
              <a:defRPr sz="600">
                <a:solidFill>
                  <a:schemeClr val="tx1"/>
                </a:solidFill>
                <a:latin typeface="IBM Plex Sans" panose="020B0503050203000203" pitchFamily="34" charset="0"/>
              </a:defRPr>
            </a:lvl1pPr>
          </a:lstStyle>
          <a:p>
            <a:fld id="{59395FB3-9C97-154F-86B2-7E381B951268}" type="slidenum">
              <a:rPr lang="en-US" smtClean="0"/>
              <a:pPr/>
              <a:t>‹#›</a:t>
            </a:fld>
            <a:endParaRPr lang="en-US" dirty="0"/>
          </a:p>
        </p:txBody>
      </p:sp>
      <p:grpSp>
        <p:nvGrpSpPr>
          <p:cNvPr id="59" name="Group 1" descr="Outside edge tick marks for alignment">
            <a:extLst>
              <a:ext uri="{C183D7F6-B498-43B3-948B-1728B52AA6E4}">
                <adec:decorative xmlns:adec="http://schemas.microsoft.com/office/drawing/2017/decorative" val="0"/>
              </a:ext>
            </a:extLst>
          </p:cNvPr>
          <p:cNvGrpSpPr/>
          <p:nvPr userDrawn="1"/>
        </p:nvGrpSpPr>
        <p:grpSpPr>
          <a:xfrm>
            <a:off x="-109730" y="-110490"/>
            <a:ext cx="9364220" cy="536448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a:extLst>
                  <a:ext uri="{C183D7F6-B498-43B3-948B-1728B52AA6E4}">
                    <adec:decorative xmlns:adec="http://schemas.microsoft.com/office/drawing/2017/decorative" val="1"/>
                  </a:ext>
                </a:extLst>
              </p:cNvPr>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a:extLst>
                  <a:ext uri="{C183D7F6-B498-43B3-948B-1728B52AA6E4}">
                    <adec:decorative xmlns:adec="http://schemas.microsoft.com/office/drawing/2017/decorative" val="1"/>
                  </a:ext>
                </a:extLst>
              </p:cNvPr>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a:extLst>
                  <a:ext uri="{C183D7F6-B498-43B3-948B-1728B52AA6E4}">
                    <adec:decorative xmlns:adec="http://schemas.microsoft.com/office/drawing/2017/decorative" val="1"/>
                  </a:ext>
                </a:extLst>
              </p:cNvPr>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a:extLst>
                  <a:ext uri="{C183D7F6-B498-43B3-948B-1728B52AA6E4}">
                    <adec:decorative xmlns:adec="http://schemas.microsoft.com/office/drawing/2017/decorative" val="1"/>
                  </a:ext>
                </a:extLst>
              </p:cNvPr>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a:extLst>
                  <a:ext uri="{C183D7F6-B498-43B3-948B-1728B52AA6E4}">
                    <adec:decorative xmlns:adec="http://schemas.microsoft.com/office/drawing/2017/decorative" val="1"/>
                  </a:ext>
                </a:extLst>
              </p:cNvPr>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a:extLst>
                  <a:ext uri="{C183D7F6-B498-43B3-948B-1728B52AA6E4}">
                    <adec:decorative xmlns:adec="http://schemas.microsoft.com/office/drawing/2017/decorative" val="1"/>
                  </a:ext>
                </a:extLst>
              </p:cNvPr>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a:extLst>
                  <a:ext uri="{C183D7F6-B498-43B3-948B-1728B52AA6E4}">
                    <adec:decorative xmlns:adec="http://schemas.microsoft.com/office/drawing/2017/decorative" val="1"/>
                  </a:ext>
                </a:extLst>
              </p:cNvPr>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a:extLst>
                  <a:ext uri="{C183D7F6-B498-43B3-948B-1728B52AA6E4}">
                    <adec:decorative xmlns:adec="http://schemas.microsoft.com/office/drawing/2017/decorative" val="1"/>
                  </a:ext>
                </a:extLst>
              </p:cNvPr>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a:extLst>
                  <a:ext uri="{C183D7F6-B498-43B3-948B-1728B52AA6E4}">
                    <adec:decorative xmlns:adec="http://schemas.microsoft.com/office/drawing/2017/decorative" val="1"/>
                  </a:ext>
                </a:extLst>
              </p:cNvPr>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a:extLst>
                  <a:ext uri="{C183D7F6-B498-43B3-948B-1728B52AA6E4}">
                    <adec:decorative xmlns:adec="http://schemas.microsoft.com/office/drawing/2017/decorative" val="1"/>
                  </a:ext>
                </a:extLst>
              </p:cNvPr>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a:extLst>
                  <a:ext uri="{C183D7F6-B498-43B3-948B-1728B52AA6E4}">
                    <adec:decorative xmlns:adec="http://schemas.microsoft.com/office/drawing/2017/decorative" val="1"/>
                  </a:ext>
                </a:extLst>
              </p:cNvPr>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a:extLst>
                  <a:ext uri="{C183D7F6-B498-43B3-948B-1728B52AA6E4}">
                    <adec:decorative xmlns:adec="http://schemas.microsoft.com/office/drawing/2017/decorative" val="1"/>
                  </a:ext>
                </a:extLst>
              </p:cNvPr>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a:extLst>
                  <a:ext uri="{C183D7F6-B498-43B3-948B-1728B52AA6E4}">
                    <adec:decorative xmlns:adec="http://schemas.microsoft.com/office/drawing/2017/decorative" val="1"/>
                  </a:ext>
                </a:extLst>
              </p:cNvPr>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a:extLst>
                  <a:ext uri="{C183D7F6-B498-43B3-948B-1728B52AA6E4}">
                    <adec:decorative xmlns:adec="http://schemas.microsoft.com/office/drawing/2017/decorative" val="1"/>
                  </a:ext>
                </a:extLst>
              </p:cNvPr>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a:extLst>
                  <a:ext uri="{C183D7F6-B498-43B3-948B-1728B52AA6E4}">
                    <adec:decorative xmlns:adec="http://schemas.microsoft.com/office/drawing/2017/decorative" val="1"/>
                  </a:ext>
                </a:extLst>
              </p:cNvPr>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a:extLst>
                  <a:ext uri="{C183D7F6-B498-43B3-948B-1728B52AA6E4}">
                    <adec:decorative xmlns:adec="http://schemas.microsoft.com/office/drawing/2017/decorative" val="1"/>
                  </a:ext>
                </a:extLst>
              </p:cNvPr>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a:extLst>
                  <a:ext uri="{C183D7F6-B498-43B3-948B-1728B52AA6E4}">
                    <adec:decorative xmlns:adec="http://schemas.microsoft.com/office/drawing/2017/decorative" val="1"/>
                  </a:ext>
                </a:extLst>
              </p:cNvPr>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a:extLst>
                  <a:ext uri="{C183D7F6-B498-43B3-948B-1728B52AA6E4}">
                    <adec:decorative xmlns:adec="http://schemas.microsoft.com/office/drawing/2017/decorative" val="1"/>
                  </a:ext>
                </a:extLst>
              </p:cNvPr>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a:extLst>
                  <a:ext uri="{C183D7F6-B498-43B3-948B-1728B52AA6E4}">
                    <adec:decorative xmlns:adec="http://schemas.microsoft.com/office/drawing/2017/decorative" val="1"/>
                  </a:ext>
                </a:extLst>
              </p:cNvPr>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a:extLst>
                  <a:ext uri="{C183D7F6-B498-43B3-948B-1728B52AA6E4}">
                    <adec:decorative xmlns:adec="http://schemas.microsoft.com/office/drawing/2017/decorative" val="1"/>
                  </a:ext>
                </a:extLst>
              </p:cNvPr>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a:extLst>
                  <a:ext uri="{C183D7F6-B498-43B3-948B-1728B52AA6E4}">
                    <adec:decorative xmlns:adec="http://schemas.microsoft.com/office/drawing/2017/decorative" val="1"/>
                  </a:ext>
                </a:extLst>
              </p:cNvPr>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a:extLst>
                  <a:ext uri="{C183D7F6-B498-43B3-948B-1728B52AA6E4}">
                    <adec:decorative xmlns:adec="http://schemas.microsoft.com/office/drawing/2017/decorative" val="1"/>
                  </a:ext>
                </a:extLst>
              </p:cNvPr>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a:extLst>
                  <a:ext uri="{C183D7F6-B498-43B3-948B-1728B52AA6E4}">
                    <adec:decorative xmlns:adec="http://schemas.microsoft.com/office/drawing/2017/decorative" val="1"/>
                  </a:ext>
                </a:extLst>
              </p:cNvPr>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a:extLst>
                  <a:ext uri="{C183D7F6-B498-43B3-948B-1728B52AA6E4}">
                    <adec:decorative xmlns:adec="http://schemas.microsoft.com/office/drawing/2017/decorative" val="1"/>
                  </a:ext>
                </a:extLst>
              </p:cNvPr>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a:extLst>
                  <a:ext uri="{C183D7F6-B498-43B3-948B-1728B52AA6E4}">
                    <adec:decorative xmlns:adec="http://schemas.microsoft.com/office/drawing/2017/decorative" val="1"/>
                  </a:ext>
                </a:extLst>
              </p:cNvPr>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a:extLst>
                  <a:ext uri="{C183D7F6-B498-43B3-948B-1728B52AA6E4}">
                    <adec:decorative xmlns:adec="http://schemas.microsoft.com/office/drawing/2017/decorative" val="1"/>
                  </a:ext>
                </a:extLst>
              </p:cNvPr>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a:extLst>
                  <a:ext uri="{C183D7F6-B498-43B3-948B-1728B52AA6E4}">
                    <adec:decorative xmlns:adec="http://schemas.microsoft.com/office/drawing/2017/decorative" val="1"/>
                  </a:ext>
                </a:extLst>
              </p:cNvPr>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a:extLst>
                  <a:ext uri="{C183D7F6-B498-43B3-948B-1728B52AA6E4}">
                    <adec:decorative xmlns:adec="http://schemas.microsoft.com/office/drawing/2017/decorative" val="1"/>
                  </a:ext>
                </a:extLst>
              </p:cNvPr>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a:extLst>
                  <a:ext uri="{C183D7F6-B498-43B3-948B-1728B52AA6E4}">
                    <adec:decorative xmlns:adec="http://schemas.microsoft.com/office/drawing/2017/decorative" val="1"/>
                  </a:ext>
                </a:extLst>
              </p:cNvPr>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a:extLst>
                  <a:ext uri="{C183D7F6-B498-43B3-948B-1728B52AA6E4}">
                    <adec:decorative xmlns:adec="http://schemas.microsoft.com/office/drawing/2017/decorative" val="1"/>
                  </a:ext>
                </a:extLst>
              </p:cNvPr>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a:extLst>
                  <a:ext uri="{C183D7F6-B498-43B3-948B-1728B52AA6E4}">
                    <adec:decorative xmlns:adec="http://schemas.microsoft.com/office/drawing/2017/decorative" val="1"/>
                  </a:ext>
                </a:extLst>
              </p:cNvPr>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a:extLst>
                  <a:ext uri="{C183D7F6-B498-43B3-948B-1728B52AA6E4}">
                    <adec:decorative xmlns:adec="http://schemas.microsoft.com/office/drawing/2017/decorative" val="1"/>
                  </a:ext>
                </a:extLst>
              </p:cNvPr>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C183D7F6-B498-43B3-948B-1728B52AA6E4}">
                    <adec:decorative xmlns:adec="http://schemas.microsoft.com/office/drawing/2017/decorative" val="1"/>
                  </a:ext>
                </a:extLst>
              </p:cNvPr>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C183D7F6-B498-43B3-948B-1728B52AA6E4}">
                    <adec:decorative xmlns:adec="http://schemas.microsoft.com/office/drawing/2017/decorative" val="1"/>
                  </a:ext>
                </a:extLst>
              </p:cNvPr>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C183D7F6-B498-43B3-948B-1728B52AA6E4}">
                    <adec:decorative xmlns:adec="http://schemas.microsoft.com/office/drawing/2017/decorative" val="1"/>
                  </a:ext>
                </a:extLst>
              </p:cNvPr>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C183D7F6-B498-43B3-948B-1728B52AA6E4}">
                    <adec:decorative xmlns:adec="http://schemas.microsoft.com/office/drawing/2017/decorative" val="1"/>
                  </a:ext>
                </a:extLst>
              </p:cNvPr>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C183D7F6-B498-43B3-948B-1728B52AA6E4}">
                    <adec:decorative xmlns:adec="http://schemas.microsoft.com/office/drawing/2017/decorative" val="1"/>
                  </a:ext>
                </a:extLst>
              </p:cNvPr>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C183D7F6-B498-43B3-948B-1728B52AA6E4}">
                    <adec:decorative xmlns:adec="http://schemas.microsoft.com/office/drawing/2017/decorative" val="1"/>
                  </a:ext>
                </a:extLst>
              </p:cNvPr>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a:extLst>
                  <a:ext uri="{C183D7F6-B498-43B3-948B-1728B52AA6E4}">
                    <adec:decorative xmlns:adec="http://schemas.microsoft.com/office/drawing/2017/decorative" val="1"/>
                  </a:ext>
                </a:extLst>
              </p:cNvPr>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a:extLst>
                  <a:ext uri="{C183D7F6-B498-43B3-948B-1728B52AA6E4}">
                    <adec:decorative xmlns:adec="http://schemas.microsoft.com/office/drawing/2017/decorative" val="1"/>
                  </a:ext>
                </a:extLst>
              </p:cNvPr>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746736821"/>
      </p:ext>
    </p:extLst>
  </p:cSld>
  <p:clrMap bg1="dk1" tx1="lt1" bg2="dk2" tx2="lt2" accent1="accent1" accent2="accent2" accent3="accent3" accent4="accent4" accent5="accent5" accent6="accent6" hlink="hlink" folHlink="folHlink"/>
  <p:sldLayoutIdLst>
    <p:sldLayoutId id="2147483763" r:id="rId1"/>
    <p:sldLayoutId id="2147483764" r:id="rId2"/>
    <p:sldLayoutId id="2147483765" r:id="rId3"/>
    <p:sldLayoutId id="2147483766" r:id="rId4"/>
    <p:sldLayoutId id="2147483767" r:id="rId5"/>
    <p:sldLayoutId id="2147483768" r:id="rId6"/>
    <p:sldLayoutId id="2147483769" r:id="rId7"/>
    <p:sldLayoutId id="2147483770" r:id="rId8"/>
    <p:sldLayoutId id="2147483771" r:id="rId9"/>
    <p:sldLayoutId id="2147483772" r:id="rId10"/>
    <p:sldLayoutId id="2147483773" r:id="rId11"/>
    <p:sldLayoutId id="2147483774" r:id="rId12"/>
    <p:sldLayoutId id="2147483775" r:id="rId13"/>
    <p:sldLayoutId id="2147483776" r:id="rId14"/>
    <p:sldLayoutId id="2147483777" r:id="rId15"/>
    <p:sldLayoutId id="2147483778" r:id="rId16"/>
    <p:sldLayoutId id="2147483779" r:id="rId17"/>
    <p:sldLayoutId id="2147483780" r:id="rId18"/>
    <p:sldLayoutId id="2147483781" r:id="rId19"/>
    <p:sldLayoutId id="2147483782" r:id="rId20"/>
    <p:sldLayoutId id="2147483783" r:id="rId21"/>
    <p:sldLayoutId id="2147483784" r:id="rId22"/>
    <p:sldLayoutId id="2147483785" r:id="rId23"/>
    <p:sldLayoutId id="2147483786" r:id="rId24"/>
    <p:sldLayoutId id="2147483787" r:id="rId25"/>
    <p:sldLayoutId id="2147483788" r:id="rId26"/>
    <p:sldLayoutId id="2147483789" r:id="rId27"/>
    <p:sldLayoutId id="2147483790" r:id="rId28"/>
    <p:sldLayoutId id="2147483791" r:id="rId29"/>
    <p:sldLayoutId id="2147483792" r:id="rId30"/>
    <p:sldLayoutId id="2147483793" r:id="rId31"/>
    <p:sldLayoutId id="2147483794" r:id="rId32"/>
    <p:sldLayoutId id="2147483795" r:id="rId33"/>
    <p:sldLayoutId id="2147483796" r:id="rId34"/>
    <p:sldLayoutId id="2147483797" r:id="rId35"/>
    <p:sldLayoutId id="2147483798" r:id="rId36"/>
    <p:sldLayoutId id="2147483799" r:id="rId37"/>
    <p:sldLayoutId id="2147483800" r:id="rId38"/>
    <p:sldLayoutId id="2147483801" r:id="rId39"/>
  </p:sldLayoutIdLst>
  <p:hf hdr="0" dt="0"/>
  <p:txStyles>
    <p:titleStyle>
      <a:lvl1pPr algn="l" rtl="0" eaLnBrk="1" fontAlgn="base" hangingPunct="1">
        <a:lnSpc>
          <a:spcPct val="90000"/>
        </a:lnSpc>
        <a:spcBef>
          <a:spcPct val="0"/>
        </a:spcBef>
        <a:spcAft>
          <a:spcPct val="0"/>
        </a:spcAft>
        <a:defRPr sz="2800" b="0" i="0">
          <a:solidFill>
            <a:schemeClr val="tx1"/>
          </a:solidFill>
          <a:latin typeface="IBM Plex Sans Light" panose="020B0403050203000203" pitchFamily="34" charset="77"/>
          <a:ea typeface="IBM Plex Sans Light" panose="020B0403050203000203" pitchFamily="34" charset="77"/>
          <a:cs typeface="IBM Plex Sans Light" panose="020B0403050203000203" pitchFamily="34" charset="77"/>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8"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9"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707"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76" algn="l" rtl="0" eaLnBrk="1" fontAlgn="base" hangingPunct="1">
        <a:lnSpc>
          <a:spcPct val="90000"/>
        </a:lnSpc>
        <a:spcBef>
          <a:spcPct val="0"/>
        </a:spcBef>
        <a:spcAft>
          <a:spcPct val="0"/>
        </a:spcAft>
        <a:defRPr sz="2220">
          <a:solidFill>
            <a:srgbClr val="191919"/>
          </a:solidFill>
          <a:latin typeface="HelvNeue Light for IBM" pitchFamily="34" charset="0"/>
        </a:defRPr>
      </a:lvl9pPr>
    </p:titleStyle>
    <p:bodyStyle>
      <a:lvl1pPr marL="0" indent="0" algn="l" rtl="0" eaLnBrk="1" fontAlgn="base" hangingPunct="1">
        <a:lnSpc>
          <a:spcPct val="110000"/>
        </a:lnSpc>
        <a:spcBef>
          <a:spcPts val="1100"/>
        </a:spcBef>
        <a:spcAft>
          <a:spcPct val="0"/>
        </a:spcAft>
        <a:buClr>
          <a:srgbClr val="6D6E70"/>
        </a:buClr>
        <a:buSzPct val="90000"/>
        <a:buFont typeface="Wingdings" pitchFamily="2" charset="2"/>
        <a:buNone/>
        <a:defRPr sz="140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1pPr>
      <a:lvl2pPr marL="137160" indent="-137160" algn="l" rtl="0" eaLnBrk="1" fontAlgn="base" hangingPunct="1">
        <a:lnSpc>
          <a:spcPct val="110000"/>
        </a:lnSpc>
        <a:spcBef>
          <a:spcPts val="1100"/>
        </a:spcBef>
        <a:spcAft>
          <a:spcPct val="0"/>
        </a:spcAft>
        <a:buClrTx/>
        <a:buSzPct val="80000"/>
        <a:buFont typeface="System Font Regular"/>
        <a:buChar char="–"/>
        <a:tabLst/>
        <a:defRPr sz="140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2pPr>
      <a:lvl3pPr marL="283464" indent="-100584" algn="l" rtl="0" eaLnBrk="1" fontAlgn="base" hangingPunct="1">
        <a:lnSpc>
          <a:spcPct val="110000"/>
        </a:lnSpc>
        <a:spcBef>
          <a:spcPts val="1100"/>
        </a:spcBef>
        <a:spcAft>
          <a:spcPct val="0"/>
        </a:spcAft>
        <a:buClrTx/>
        <a:buSzPct val="80000"/>
        <a:buFont typeface="Arial" panose="020B0604020202020204" pitchFamily="34" charset="0"/>
        <a:buChar char="•"/>
        <a:tabLst/>
        <a:defRPr sz="140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3pPr>
      <a:lvl4pPr marL="512064" indent="-137160" algn="l" rtl="0" eaLnBrk="1" fontAlgn="base" hangingPunct="1">
        <a:lnSpc>
          <a:spcPct val="110000"/>
        </a:lnSpc>
        <a:spcBef>
          <a:spcPts val="1100"/>
        </a:spcBef>
        <a:spcAft>
          <a:spcPct val="0"/>
        </a:spcAft>
        <a:buClrTx/>
        <a:buSzPct val="80000"/>
        <a:buFont typeface=".AppleSystemUIFont" charset="-120"/>
        <a:buChar char="–"/>
        <a:tabLst/>
        <a:defRPr sz="1400" baseline="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4pPr>
      <a:lvl5pPr marL="182880" indent="-164592" algn="l" rtl="0" eaLnBrk="1" fontAlgn="base" hangingPunct="1">
        <a:lnSpc>
          <a:spcPct val="110000"/>
        </a:lnSpc>
        <a:spcBef>
          <a:spcPts val="1100"/>
        </a:spcBef>
        <a:spcAft>
          <a:spcPct val="0"/>
        </a:spcAft>
        <a:buClrTx/>
        <a:buSzPct val="80000"/>
        <a:buFontTx/>
        <a:buNone/>
        <a:tabLst/>
        <a:defRPr lang="en-US" sz="1400" dirty="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Arial"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Arial"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Arial"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Arial" charset="0"/>
        </a:defRPr>
      </a:lvl9pPr>
    </p:bodyStyle>
    <p:otherStyle>
      <a:defPPr>
        <a:defRPr lang="en-US"/>
      </a:defPPr>
      <a:lvl1pPr marL="0" algn="l" defTabSz="725139" rtl="0" eaLnBrk="1" latinLnBrk="0" hangingPunct="1">
        <a:defRPr sz="1428" kern="1200">
          <a:solidFill>
            <a:schemeClr val="tx1"/>
          </a:solidFill>
          <a:latin typeface="+mn-lt"/>
          <a:ea typeface="+mn-ea"/>
          <a:cs typeface="+mn-cs"/>
        </a:defRPr>
      </a:lvl1pPr>
      <a:lvl2pPr marL="362568" algn="l" defTabSz="725139" rtl="0" eaLnBrk="1" latinLnBrk="0" hangingPunct="1">
        <a:defRPr sz="1428" kern="1200">
          <a:solidFill>
            <a:schemeClr val="tx1"/>
          </a:solidFill>
          <a:latin typeface="+mn-lt"/>
          <a:ea typeface="+mn-ea"/>
          <a:cs typeface="+mn-cs"/>
        </a:defRPr>
      </a:lvl2pPr>
      <a:lvl3pPr marL="725139" algn="l" defTabSz="725139" rtl="0" eaLnBrk="1" latinLnBrk="0" hangingPunct="1">
        <a:defRPr sz="1428" kern="1200">
          <a:solidFill>
            <a:schemeClr val="tx1"/>
          </a:solidFill>
          <a:latin typeface="+mn-lt"/>
          <a:ea typeface="+mn-ea"/>
          <a:cs typeface="+mn-cs"/>
        </a:defRPr>
      </a:lvl3pPr>
      <a:lvl4pPr marL="1087707" algn="l" defTabSz="725139" rtl="0" eaLnBrk="1" latinLnBrk="0" hangingPunct="1">
        <a:defRPr sz="1428" kern="1200">
          <a:solidFill>
            <a:schemeClr val="tx1"/>
          </a:solidFill>
          <a:latin typeface="+mn-lt"/>
          <a:ea typeface="+mn-ea"/>
          <a:cs typeface="+mn-cs"/>
        </a:defRPr>
      </a:lvl4pPr>
      <a:lvl5pPr marL="1450276" algn="l" defTabSz="725139" rtl="0" eaLnBrk="1" latinLnBrk="0" hangingPunct="1">
        <a:defRPr sz="1428" kern="1200">
          <a:solidFill>
            <a:schemeClr val="tx1"/>
          </a:solidFill>
          <a:latin typeface="+mn-lt"/>
          <a:ea typeface="+mn-ea"/>
          <a:cs typeface="+mn-cs"/>
        </a:defRPr>
      </a:lvl5pPr>
      <a:lvl6pPr marL="1812846" algn="l" defTabSz="725139" rtl="0" eaLnBrk="1" latinLnBrk="0" hangingPunct="1">
        <a:defRPr sz="1428" kern="1200">
          <a:solidFill>
            <a:schemeClr val="tx1"/>
          </a:solidFill>
          <a:latin typeface="+mn-lt"/>
          <a:ea typeface="+mn-ea"/>
          <a:cs typeface="+mn-cs"/>
        </a:defRPr>
      </a:lvl6pPr>
      <a:lvl7pPr marL="2175414" algn="l" defTabSz="725139" rtl="0" eaLnBrk="1" latinLnBrk="0" hangingPunct="1">
        <a:defRPr sz="1428" kern="1200">
          <a:solidFill>
            <a:schemeClr val="tx1"/>
          </a:solidFill>
          <a:latin typeface="+mn-lt"/>
          <a:ea typeface="+mn-ea"/>
          <a:cs typeface="+mn-cs"/>
        </a:defRPr>
      </a:lvl7pPr>
      <a:lvl8pPr marL="2537983" algn="l" defTabSz="725139" rtl="0" eaLnBrk="1" latinLnBrk="0" hangingPunct="1">
        <a:defRPr sz="1428" kern="1200">
          <a:solidFill>
            <a:schemeClr val="tx1"/>
          </a:solidFill>
          <a:latin typeface="+mn-lt"/>
          <a:ea typeface="+mn-ea"/>
          <a:cs typeface="+mn-cs"/>
        </a:defRPr>
      </a:lvl8pPr>
      <a:lvl9pPr marL="2900552" algn="l" defTabSz="725139" rtl="0" eaLnBrk="1" latinLnBrk="0" hangingPunct="1">
        <a:defRPr sz="142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50">
          <p15:clr>
            <a:srgbClr val="F26B43"/>
          </p15:clr>
        </p15:guide>
        <p15:guide id="2" pos="144">
          <p15:clr>
            <a:srgbClr val="F26B43"/>
          </p15:clr>
        </p15:guide>
        <p15:guide id="3" pos="5616">
          <p15:clr>
            <a:srgbClr val="F26B43"/>
          </p15:clr>
        </p15:guide>
        <p15:guide id="4" orient="horz" pos="2832">
          <p15:clr>
            <a:srgbClr val="F26B43"/>
          </p15:clr>
        </p15:guide>
        <p15:guide id="5" orient="horz" pos="3088">
          <p15:clr>
            <a:srgbClr val="F26B43"/>
          </p15:clr>
        </p15:guide>
        <p15:guide id="6" pos="2880">
          <p15:clr>
            <a:srgbClr val="F26B43"/>
          </p15:clr>
        </p15:guide>
        <p15:guide id="7" pos="2736">
          <p15:clr>
            <a:srgbClr val="F26B43"/>
          </p15:clr>
        </p15:guide>
        <p15:guide id="8" pos="1440">
          <p15:clr>
            <a:srgbClr val="F26B43"/>
          </p15:clr>
        </p15:guide>
        <p15:guide id="9" pos="3024">
          <p15:clr>
            <a:srgbClr val="F26B43"/>
          </p15:clr>
        </p15:guide>
        <p15:guide id="10" pos="1296">
          <p15:clr>
            <a:srgbClr val="F26B43"/>
          </p15:clr>
        </p15:guide>
        <p15:guide id="11" pos="1584">
          <p15:clr>
            <a:srgbClr val="F26B43"/>
          </p15:clr>
        </p15:guide>
        <p15:guide id="12" pos="4320">
          <p15:clr>
            <a:srgbClr val="F26B43"/>
          </p15:clr>
        </p15:guide>
        <p15:guide id="13" pos="4176">
          <p15:clr>
            <a:srgbClr val="F26B43"/>
          </p15:clr>
        </p15:guide>
        <p15:guide id="14" pos="4464">
          <p15:clr>
            <a:srgbClr val="F26B43"/>
          </p15:clr>
        </p15:guide>
        <p15:guide id="15" orient="horz" pos="412">
          <p15:clr>
            <a:srgbClr val="F26B43"/>
          </p15:clr>
        </p15:guide>
        <p15:guide id="17" orient="horz" pos="812">
          <p15:clr>
            <a:srgbClr val="F26B43"/>
          </p15:clr>
        </p15:guide>
        <p15:guide id="18" orient="horz" pos="1620">
          <p15:clr>
            <a:srgbClr val="F26B43"/>
          </p15:clr>
        </p15:guide>
        <p15:guide id="19" orient="horz" pos="1216">
          <p15:clr>
            <a:srgbClr val="F26B43"/>
          </p15:clr>
        </p15:guide>
        <p15:guide id="20" orient="horz" pos="2022">
          <p15:clr>
            <a:srgbClr val="F26B43"/>
          </p15:clr>
        </p15:guide>
        <p15:guide id="21" orient="horz" pos="2424">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210312" y="201168"/>
            <a:ext cx="4142232" cy="4294632"/>
          </a:xfrm>
          <a:prstGeom prst="rect">
            <a:avLst/>
          </a:prstGeom>
        </p:spPr>
        <p:txBody>
          <a:bodyPr vert="horz" lIns="0" tIns="0" rIns="0" bIns="0" rtlCol="0" anchor="t">
            <a:noAutofit/>
          </a:bodyPr>
          <a:lstStyle/>
          <a:p>
            <a:r>
              <a:rPr lang="en-US"/>
              <a:t>Click to edit Master title style</a:t>
            </a:r>
            <a:endParaRPr lang="en-US" dirty="0"/>
          </a:p>
        </p:txBody>
      </p:sp>
      <p:sp>
        <p:nvSpPr>
          <p:cNvPr id="5" name="Text Placeholder"/>
          <p:cNvSpPr>
            <a:spLocks noGrp="1"/>
          </p:cNvSpPr>
          <p:nvPr>
            <p:ph type="body" idx="1"/>
          </p:nvPr>
        </p:nvSpPr>
        <p:spPr>
          <a:xfrm>
            <a:off x="4791456" y="201168"/>
            <a:ext cx="4123944" cy="4294632"/>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p:cNvSpPr>
            <a:spLocks noGrp="1"/>
          </p:cNvSpPr>
          <p:nvPr>
            <p:ph type="ftr" sz="quarter" idx="3"/>
          </p:nvPr>
        </p:nvSpPr>
        <p:spPr>
          <a:xfrm>
            <a:off x="228666" y="4787900"/>
            <a:ext cx="4114735" cy="166687"/>
          </a:xfrm>
          <a:prstGeom prst="rect">
            <a:avLst/>
          </a:prstGeom>
        </p:spPr>
        <p:txBody>
          <a:bodyPr vert="horz" lIns="0" tIns="0" rIns="0" bIns="0" rtlCol="0" anchor="ctr"/>
          <a:lstStyle>
            <a:lvl1pPr marL="0" marR="0" indent="0" algn="l" defTabSz="685992" rtl="0" eaLnBrk="1" fontAlgn="auto" latinLnBrk="0" hangingPunct="1">
              <a:lnSpc>
                <a:spcPct val="100000"/>
              </a:lnSpc>
              <a:spcBef>
                <a:spcPts val="0"/>
              </a:spcBef>
              <a:spcAft>
                <a:spcPts val="0"/>
              </a:spcAft>
              <a:buClrTx/>
              <a:buSzTx/>
              <a:buFontTx/>
              <a:buNone/>
              <a:tabLst/>
              <a:defRPr sz="600">
                <a:solidFill>
                  <a:schemeClr val="tx1"/>
                </a:solidFill>
                <a:latin typeface="IBM Plex Sans" panose="020B0503050203000203" pitchFamily="34" charset="0"/>
              </a:defRPr>
            </a:lvl1pPr>
          </a:lstStyle>
          <a:p>
            <a:r>
              <a:rPr lang="en-US" dirty="0"/>
              <a:t>IBM Quantum / © 2021 IBM Corporation</a:t>
            </a:r>
          </a:p>
        </p:txBody>
      </p:sp>
      <p:sp>
        <p:nvSpPr>
          <p:cNvPr id="8" name="Slide Number Placeholder"/>
          <p:cNvSpPr>
            <a:spLocks noGrp="1"/>
          </p:cNvSpPr>
          <p:nvPr>
            <p:ph type="sldNum" sz="quarter" idx="4"/>
          </p:nvPr>
        </p:nvSpPr>
        <p:spPr>
          <a:xfrm>
            <a:off x="7086601" y="4787900"/>
            <a:ext cx="1828732" cy="166687"/>
          </a:xfrm>
          <a:prstGeom prst="rect">
            <a:avLst/>
          </a:prstGeom>
        </p:spPr>
        <p:txBody>
          <a:bodyPr vert="horz" lIns="0" tIns="0" rIns="0" bIns="0" rtlCol="0" anchor="ctr"/>
          <a:lstStyle>
            <a:lvl1pPr algn="r">
              <a:defRPr sz="600">
                <a:solidFill>
                  <a:schemeClr val="tx1"/>
                </a:solidFill>
                <a:latin typeface="IBM Plex Sans" panose="020B0503050203000203" pitchFamily="34" charset="0"/>
              </a:defRPr>
            </a:lvl1pPr>
          </a:lstStyle>
          <a:p>
            <a:fld id="{59395FB3-9C97-154F-86B2-7E381B951268}" type="slidenum">
              <a:rPr lang="en-US" smtClean="0"/>
              <a:pPr/>
              <a:t>‹#›</a:t>
            </a:fld>
            <a:endParaRPr lang="en-US" dirty="0"/>
          </a:p>
        </p:txBody>
      </p:sp>
      <p:grpSp>
        <p:nvGrpSpPr>
          <p:cNvPr id="59" name="Group 1" descr="Outside edge tick marks for alignment">
            <a:extLst>
              <a:ext uri="{C183D7F6-B498-43B3-948B-1728B52AA6E4}">
                <adec:decorative xmlns:adec="http://schemas.microsoft.com/office/drawing/2017/decorative" val="0"/>
              </a:ext>
            </a:extLst>
          </p:cNvPr>
          <p:cNvGrpSpPr/>
          <p:nvPr userDrawn="1"/>
        </p:nvGrpSpPr>
        <p:grpSpPr>
          <a:xfrm>
            <a:off x="-109730" y="-110490"/>
            <a:ext cx="9364220" cy="536448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a:extLst>
                  <a:ext uri="{C183D7F6-B498-43B3-948B-1728B52AA6E4}">
                    <adec:decorative xmlns:adec="http://schemas.microsoft.com/office/drawing/2017/decorative" val="1"/>
                  </a:ext>
                </a:extLst>
              </p:cNvPr>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a:extLst>
                  <a:ext uri="{C183D7F6-B498-43B3-948B-1728B52AA6E4}">
                    <adec:decorative xmlns:adec="http://schemas.microsoft.com/office/drawing/2017/decorative" val="1"/>
                  </a:ext>
                </a:extLst>
              </p:cNvPr>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a:extLst>
                  <a:ext uri="{C183D7F6-B498-43B3-948B-1728B52AA6E4}">
                    <adec:decorative xmlns:adec="http://schemas.microsoft.com/office/drawing/2017/decorative" val="1"/>
                  </a:ext>
                </a:extLst>
              </p:cNvPr>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a:extLst>
                  <a:ext uri="{C183D7F6-B498-43B3-948B-1728B52AA6E4}">
                    <adec:decorative xmlns:adec="http://schemas.microsoft.com/office/drawing/2017/decorative" val="1"/>
                  </a:ext>
                </a:extLst>
              </p:cNvPr>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a:extLst>
                  <a:ext uri="{C183D7F6-B498-43B3-948B-1728B52AA6E4}">
                    <adec:decorative xmlns:adec="http://schemas.microsoft.com/office/drawing/2017/decorative" val="1"/>
                  </a:ext>
                </a:extLst>
              </p:cNvPr>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a:extLst>
                  <a:ext uri="{C183D7F6-B498-43B3-948B-1728B52AA6E4}">
                    <adec:decorative xmlns:adec="http://schemas.microsoft.com/office/drawing/2017/decorative" val="1"/>
                  </a:ext>
                </a:extLst>
              </p:cNvPr>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a:extLst>
                  <a:ext uri="{C183D7F6-B498-43B3-948B-1728B52AA6E4}">
                    <adec:decorative xmlns:adec="http://schemas.microsoft.com/office/drawing/2017/decorative" val="1"/>
                  </a:ext>
                </a:extLst>
              </p:cNvPr>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a:extLst>
                  <a:ext uri="{C183D7F6-B498-43B3-948B-1728B52AA6E4}">
                    <adec:decorative xmlns:adec="http://schemas.microsoft.com/office/drawing/2017/decorative" val="1"/>
                  </a:ext>
                </a:extLst>
              </p:cNvPr>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a:extLst>
                  <a:ext uri="{C183D7F6-B498-43B3-948B-1728B52AA6E4}">
                    <adec:decorative xmlns:adec="http://schemas.microsoft.com/office/drawing/2017/decorative" val="1"/>
                  </a:ext>
                </a:extLst>
              </p:cNvPr>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a:extLst>
                  <a:ext uri="{C183D7F6-B498-43B3-948B-1728B52AA6E4}">
                    <adec:decorative xmlns:adec="http://schemas.microsoft.com/office/drawing/2017/decorative" val="1"/>
                  </a:ext>
                </a:extLst>
              </p:cNvPr>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a:extLst>
                  <a:ext uri="{C183D7F6-B498-43B3-948B-1728B52AA6E4}">
                    <adec:decorative xmlns:adec="http://schemas.microsoft.com/office/drawing/2017/decorative" val="1"/>
                  </a:ext>
                </a:extLst>
              </p:cNvPr>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a:extLst>
                  <a:ext uri="{C183D7F6-B498-43B3-948B-1728B52AA6E4}">
                    <adec:decorative xmlns:adec="http://schemas.microsoft.com/office/drawing/2017/decorative" val="1"/>
                  </a:ext>
                </a:extLst>
              </p:cNvPr>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a:extLst>
                  <a:ext uri="{C183D7F6-B498-43B3-948B-1728B52AA6E4}">
                    <adec:decorative xmlns:adec="http://schemas.microsoft.com/office/drawing/2017/decorative" val="1"/>
                  </a:ext>
                </a:extLst>
              </p:cNvPr>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a:extLst>
                  <a:ext uri="{C183D7F6-B498-43B3-948B-1728B52AA6E4}">
                    <adec:decorative xmlns:adec="http://schemas.microsoft.com/office/drawing/2017/decorative" val="1"/>
                  </a:ext>
                </a:extLst>
              </p:cNvPr>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a:extLst>
                  <a:ext uri="{C183D7F6-B498-43B3-948B-1728B52AA6E4}">
                    <adec:decorative xmlns:adec="http://schemas.microsoft.com/office/drawing/2017/decorative" val="1"/>
                  </a:ext>
                </a:extLst>
              </p:cNvPr>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a:extLst>
                  <a:ext uri="{C183D7F6-B498-43B3-948B-1728B52AA6E4}">
                    <adec:decorative xmlns:adec="http://schemas.microsoft.com/office/drawing/2017/decorative" val="1"/>
                  </a:ext>
                </a:extLst>
              </p:cNvPr>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a:extLst>
                  <a:ext uri="{C183D7F6-B498-43B3-948B-1728B52AA6E4}">
                    <adec:decorative xmlns:adec="http://schemas.microsoft.com/office/drawing/2017/decorative" val="1"/>
                  </a:ext>
                </a:extLst>
              </p:cNvPr>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a:extLst>
                  <a:ext uri="{C183D7F6-B498-43B3-948B-1728B52AA6E4}">
                    <adec:decorative xmlns:adec="http://schemas.microsoft.com/office/drawing/2017/decorative" val="1"/>
                  </a:ext>
                </a:extLst>
              </p:cNvPr>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a:extLst>
                  <a:ext uri="{C183D7F6-B498-43B3-948B-1728B52AA6E4}">
                    <adec:decorative xmlns:adec="http://schemas.microsoft.com/office/drawing/2017/decorative" val="1"/>
                  </a:ext>
                </a:extLst>
              </p:cNvPr>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a:extLst>
                  <a:ext uri="{C183D7F6-B498-43B3-948B-1728B52AA6E4}">
                    <adec:decorative xmlns:adec="http://schemas.microsoft.com/office/drawing/2017/decorative" val="1"/>
                  </a:ext>
                </a:extLst>
              </p:cNvPr>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a:extLst>
                  <a:ext uri="{C183D7F6-B498-43B3-948B-1728B52AA6E4}">
                    <adec:decorative xmlns:adec="http://schemas.microsoft.com/office/drawing/2017/decorative" val="1"/>
                  </a:ext>
                </a:extLst>
              </p:cNvPr>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a:extLst>
                  <a:ext uri="{C183D7F6-B498-43B3-948B-1728B52AA6E4}">
                    <adec:decorative xmlns:adec="http://schemas.microsoft.com/office/drawing/2017/decorative" val="1"/>
                  </a:ext>
                </a:extLst>
              </p:cNvPr>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a:extLst>
                  <a:ext uri="{C183D7F6-B498-43B3-948B-1728B52AA6E4}">
                    <adec:decorative xmlns:adec="http://schemas.microsoft.com/office/drawing/2017/decorative" val="1"/>
                  </a:ext>
                </a:extLst>
              </p:cNvPr>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a:extLst>
                  <a:ext uri="{C183D7F6-B498-43B3-948B-1728B52AA6E4}">
                    <adec:decorative xmlns:adec="http://schemas.microsoft.com/office/drawing/2017/decorative" val="1"/>
                  </a:ext>
                </a:extLst>
              </p:cNvPr>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a:extLst>
                  <a:ext uri="{C183D7F6-B498-43B3-948B-1728B52AA6E4}">
                    <adec:decorative xmlns:adec="http://schemas.microsoft.com/office/drawing/2017/decorative" val="1"/>
                  </a:ext>
                </a:extLst>
              </p:cNvPr>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a:extLst>
                  <a:ext uri="{C183D7F6-B498-43B3-948B-1728B52AA6E4}">
                    <adec:decorative xmlns:adec="http://schemas.microsoft.com/office/drawing/2017/decorative" val="1"/>
                  </a:ext>
                </a:extLst>
              </p:cNvPr>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a:extLst>
                  <a:ext uri="{C183D7F6-B498-43B3-948B-1728B52AA6E4}">
                    <adec:decorative xmlns:adec="http://schemas.microsoft.com/office/drawing/2017/decorative" val="1"/>
                  </a:ext>
                </a:extLst>
              </p:cNvPr>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a:extLst>
                  <a:ext uri="{C183D7F6-B498-43B3-948B-1728B52AA6E4}">
                    <adec:decorative xmlns:adec="http://schemas.microsoft.com/office/drawing/2017/decorative" val="1"/>
                  </a:ext>
                </a:extLst>
              </p:cNvPr>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a:extLst>
                  <a:ext uri="{C183D7F6-B498-43B3-948B-1728B52AA6E4}">
                    <adec:decorative xmlns:adec="http://schemas.microsoft.com/office/drawing/2017/decorative" val="1"/>
                  </a:ext>
                </a:extLst>
              </p:cNvPr>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a:extLst>
                  <a:ext uri="{C183D7F6-B498-43B3-948B-1728B52AA6E4}">
                    <adec:decorative xmlns:adec="http://schemas.microsoft.com/office/drawing/2017/decorative" val="1"/>
                  </a:ext>
                </a:extLst>
              </p:cNvPr>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a:extLst>
                  <a:ext uri="{C183D7F6-B498-43B3-948B-1728B52AA6E4}">
                    <adec:decorative xmlns:adec="http://schemas.microsoft.com/office/drawing/2017/decorative" val="1"/>
                  </a:ext>
                </a:extLst>
              </p:cNvPr>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a:extLst>
                  <a:ext uri="{C183D7F6-B498-43B3-948B-1728B52AA6E4}">
                    <adec:decorative xmlns:adec="http://schemas.microsoft.com/office/drawing/2017/decorative" val="1"/>
                  </a:ext>
                </a:extLst>
              </p:cNvPr>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C183D7F6-B498-43B3-948B-1728B52AA6E4}">
                    <adec:decorative xmlns:adec="http://schemas.microsoft.com/office/drawing/2017/decorative" val="1"/>
                  </a:ext>
                </a:extLst>
              </p:cNvPr>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C183D7F6-B498-43B3-948B-1728B52AA6E4}">
                    <adec:decorative xmlns:adec="http://schemas.microsoft.com/office/drawing/2017/decorative" val="1"/>
                  </a:ext>
                </a:extLst>
              </p:cNvPr>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C183D7F6-B498-43B3-948B-1728B52AA6E4}">
                    <adec:decorative xmlns:adec="http://schemas.microsoft.com/office/drawing/2017/decorative" val="1"/>
                  </a:ext>
                </a:extLst>
              </p:cNvPr>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C183D7F6-B498-43B3-948B-1728B52AA6E4}">
                    <adec:decorative xmlns:adec="http://schemas.microsoft.com/office/drawing/2017/decorative" val="1"/>
                  </a:ext>
                </a:extLst>
              </p:cNvPr>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C183D7F6-B498-43B3-948B-1728B52AA6E4}">
                    <adec:decorative xmlns:adec="http://schemas.microsoft.com/office/drawing/2017/decorative" val="1"/>
                  </a:ext>
                </a:extLst>
              </p:cNvPr>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C183D7F6-B498-43B3-948B-1728B52AA6E4}">
                    <adec:decorative xmlns:adec="http://schemas.microsoft.com/office/drawing/2017/decorative" val="1"/>
                  </a:ext>
                </a:extLst>
              </p:cNvPr>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a:extLst>
                  <a:ext uri="{C183D7F6-B498-43B3-948B-1728B52AA6E4}">
                    <adec:decorative xmlns:adec="http://schemas.microsoft.com/office/drawing/2017/decorative" val="1"/>
                  </a:ext>
                </a:extLst>
              </p:cNvPr>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a:extLst>
                  <a:ext uri="{C183D7F6-B498-43B3-948B-1728B52AA6E4}">
                    <adec:decorative xmlns:adec="http://schemas.microsoft.com/office/drawing/2017/decorative" val="1"/>
                  </a:ext>
                </a:extLst>
              </p:cNvPr>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1251877562"/>
      </p:ext>
    </p:extLst>
  </p:cSld>
  <p:clrMap bg1="dk1" tx1="lt1" bg2="dk2" tx2="lt2" accent1="accent1" accent2="accent2" accent3="accent3" accent4="accent4" accent5="accent5" accent6="accent6" hlink="hlink" folHlink="folHlink"/>
  <p:sldLayoutIdLst>
    <p:sldLayoutId id="2147483803" r:id="rId1"/>
    <p:sldLayoutId id="2147483804" r:id="rId2"/>
    <p:sldLayoutId id="2147483805" r:id="rId3"/>
    <p:sldLayoutId id="2147483806" r:id="rId4"/>
    <p:sldLayoutId id="2147483807" r:id="rId5"/>
    <p:sldLayoutId id="2147483808" r:id="rId6"/>
    <p:sldLayoutId id="2147483809" r:id="rId7"/>
    <p:sldLayoutId id="2147483810" r:id="rId8"/>
    <p:sldLayoutId id="2147483811" r:id="rId9"/>
    <p:sldLayoutId id="2147483812" r:id="rId10"/>
    <p:sldLayoutId id="2147483813" r:id="rId11"/>
    <p:sldLayoutId id="2147483814" r:id="rId12"/>
    <p:sldLayoutId id="2147483815" r:id="rId13"/>
    <p:sldLayoutId id="2147483816" r:id="rId14"/>
    <p:sldLayoutId id="2147483817" r:id="rId15"/>
    <p:sldLayoutId id="2147483818" r:id="rId16"/>
    <p:sldLayoutId id="2147483819" r:id="rId17"/>
    <p:sldLayoutId id="2147483820" r:id="rId18"/>
    <p:sldLayoutId id="2147483821" r:id="rId19"/>
    <p:sldLayoutId id="2147483822" r:id="rId20"/>
    <p:sldLayoutId id="2147483823" r:id="rId21"/>
    <p:sldLayoutId id="2147483824" r:id="rId22"/>
    <p:sldLayoutId id="2147483825" r:id="rId23"/>
    <p:sldLayoutId id="2147483826" r:id="rId24"/>
    <p:sldLayoutId id="2147483827" r:id="rId25"/>
    <p:sldLayoutId id="2147483828" r:id="rId26"/>
    <p:sldLayoutId id="2147483829" r:id="rId27"/>
    <p:sldLayoutId id="2147483830" r:id="rId28"/>
    <p:sldLayoutId id="2147483831" r:id="rId29"/>
    <p:sldLayoutId id="2147483832" r:id="rId30"/>
    <p:sldLayoutId id="2147483833" r:id="rId31"/>
    <p:sldLayoutId id="2147483834" r:id="rId32"/>
    <p:sldLayoutId id="2147483835" r:id="rId33"/>
    <p:sldLayoutId id="2147483836" r:id="rId34"/>
    <p:sldLayoutId id="2147483837" r:id="rId35"/>
    <p:sldLayoutId id="2147483838" r:id="rId36"/>
    <p:sldLayoutId id="2147483839" r:id="rId37"/>
    <p:sldLayoutId id="2147483840" r:id="rId38"/>
    <p:sldLayoutId id="2147483841" r:id="rId39"/>
  </p:sldLayoutIdLst>
  <p:hf hdr="0" dt="0"/>
  <p:txStyles>
    <p:titleStyle>
      <a:lvl1pPr algn="l" rtl="0" eaLnBrk="1" fontAlgn="base" hangingPunct="1">
        <a:lnSpc>
          <a:spcPct val="90000"/>
        </a:lnSpc>
        <a:spcBef>
          <a:spcPct val="0"/>
        </a:spcBef>
        <a:spcAft>
          <a:spcPct val="0"/>
        </a:spcAft>
        <a:defRPr sz="2800" b="0" i="0">
          <a:solidFill>
            <a:schemeClr val="tx1"/>
          </a:solidFill>
          <a:latin typeface="IBM Plex Sans Light" panose="020B0403050203000203" pitchFamily="34" charset="77"/>
          <a:ea typeface="IBM Plex Sans Light" panose="020B0403050203000203" pitchFamily="34" charset="77"/>
          <a:cs typeface="IBM Plex Sans Light" panose="020B0403050203000203" pitchFamily="34" charset="77"/>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8"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9"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707"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76" algn="l" rtl="0" eaLnBrk="1" fontAlgn="base" hangingPunct="1">
        <a:lnSpc>
          <a:spcPct val="90000"/>
        </a:lnSpc>
        <a:spcBef>
          <a:spcPct val="0"/>
        </a:spcBef>
        <a:spcAft>
          <a:spcPct val="0"/>
        </a:spcAft>
        <a:defRPr sz="2220">
          <a:solidFill>
            <a:srgbClr val="191919"/>
          </a:solidFill>
          <a:latin typeface="HelvNeue Light for IBM" pitchFamily="34" charset="0"/>
        </a:defRPr>
      </a:lvl9pPr>
    </p:titleStyle>
    <p:bodyStyle>
      <a:lvl1pPr marL="0" indent="0" algn="l" rtl="0" eaLnBrk="1" fontAlgn="base" hangingPunct="1">
        <a:lnSpc>
          <a:spcPct val="110000"/>
        </a:lnSpc>
        <a:spcBef>
          <a:spcPts val="1100"/>
        </a:spcBef>
        <a:spcAft>
          <a:spcPct val="0"/>
        </a:spcAft>
        <a:buClr>
          <a:srgbClr val="6D6E70"/>
        </a:buClr>
        <a:buSzPct val="90000"/>
        <a:buFont typeface="Wingdings" pitchFamily="2" charset="2"/>
        <a:buNone/>
        <a:defRPr sz="140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1pPr>
      <a:lvl2pPr marL="137160" indent="-137160" algn="l" rtl="0" eaLnBrk="1" fontAlgn="base" hangingPunct="1">
        <a:lnSpc>
          <a:spcPct val="110000"/>
        </a:lnSpc>
        <a:spcBef>
          <a:spcPts val="1100"/>
        </a:spcBef>
        <a:spcAft>
          <a:spcPct val="0"/>
        </a:spcAft>
        <a:buClrTx/>
        <a:buSzPct val="80000"/>
        <a:buFont typeface="System Font Regular"/>
        <a:buChar char="–"/>
        <a:tabLst/>
        <a:defRPr sz="140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2pPr>
      <a:lvl3pPr marL="283464" indent="-100584" algn="l" rtl="0" eaLnBrk="1" fontAlgn="base" hangingPunct="1">
        <a:lnSpc>
          <a:spcPct val="110000"/>
        </a:lnSpc>
        <a:spcBef>
          <a:spcPts val="1100"/>
        </a:spcBef>
        <a:spcAft>
          <a:spcPct val="0"/>
        </a:spcAft>
        <a:buClrTx/>
        <a:buSzPct val="80000"/>
        <a:buFont typeface="Arial" panose="020B0604020202020204" pitchFamily="34" charset="0"/>
        <a:buChar char="•"/>
        <a:tabLst/>
        <a:defRPr sz="140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3pPr>
      <a:lvl4pPr marL="512064" indent="-137160" algn="l" rtl="0" eaLnBrk="1" fontAlgn="base" hangingPunct="1">
        <a:lnSpc>
          <a:spcPct val="110000"/>
        </a:lnSpc>
        <a:spcBef>
          <a:spcPts val="1100"/>
        </a:spcBef>
        <a:spcAft>
          <a:spcPct val="0"/>
        </a:spcAft>
        <a:buClrTx/>
        <a:buSzPct val="80000"/>
        <a:buFont typeface=".AppleSystemUIFont" charset="-120"/>
        <a:buChar char="–"/>
        <a:tabLst/>
        <a:defRPr sz="1400" baseline="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4pPr>
      <a:lvl5pPr marL="182880" indent="-164592" algn="l" rtl="0" eaLnBrk="1" fontAlgn="base" hangingPunct="1">
        <a:lnSpc>
          <a:spcPct val="110000"/>
        </a:lnSpc>
        <a:spcBef>
          <a:spcPts val="1100"/>
        </a:spcBef>
        <a:spcAft>
          <a:spcPct val="0"/>
        </a:spcAft>
        <a:buClrTx/>
        <a:buSzPct val="80000"/>
        <a:buFontTx/>
        <a:buNone/>
        <a:tabLst/>
        <a:defRPr lang="en-US" sz="1400" dirty="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Arial"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Arial"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Arial"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Arial" charset="0"/>
        </a:defRPr>
      </a:lvl9pPr>
    </p:bodyStyle>
    <p:otherStyle>
      <a:defPPr>
        <a:defRPr lang="en-US"/>
      </a:defPPr>
      <a:lvl1pPr marL="0" algn="l" defTabSz="725139" rtl="0" eaLnBrk="1" latinLnBrk="0" hangingPunct="1">
        <a:defRPr sz="1428" kern="1200">
          <a:solidFill>
            <a:schemeClr val="tx1"/>
          </a:solidFill>
          <a:latin typeface="+mn-lt"/>
          <a:ea typeface="+mn-ea"/>
          <a:cs typeface="+mn-cs"/>
        </a:defRPr>
      </a:lvl1pPr>
      <a:lvl2pPr marL="362568" algn="l" defTabSz="725139" rtl="0" eaLnBrk="1" latinLnBrk="0" hangingPunct="1">
        <a:defRPr sz="1428" kern="1200">
          <a:solidFill>
            <a:schemeClr val="tx1"/>
          </a:solidFill>
          <a:latin typeface="+mn-lt"/>
          <a:ea typeface="+mn-ea"/>
          <a:cs typeface="+mn-cs"/>
        </a:defRPr>
      </a:lvl2pPr>
      <a:lvl3pPr marL="725139" algn="l" defTabSz="725139" rtl="0" eaLnBrk="1" latinLnBrk="0" hangingPunct="1">
        <a:defRPr sz="1428" kern="1200">
          <a:solidFill>
            <a:schemeClr val="tx1"/>
          </a:solidFill>
          <a:latin typeface="+mn-lt"/>
          <a:ea typeface="+mn-ea"/>
          <a:cs typeface="+mn-cs"/>
        </a:defRPr>
      </a:lvl3pPr>
      <a:lvl4pPr marL="1087707" algn="l" defTabSz="725139" rtl="0" eaLnBrk="1" latinLnBrk="0" hangingPunct="1">
        <a:defRPr sz="1428" kern="1200">
          <a:solidFill>
            <a:schemeClr val="tx1"/>
          </a:solidFill>
          <a:latin typeface="+mn-lt"/>
          <a:ea typeface="+mn-ea"/>
          <a:cs typeface="+mn-cs"/>
        </a:defRPr>
      </a:lvl4pPr>
      <a:lvl5pPr marL="1450276" algn="l" defTabSz="725139" rtl="0" eaLnBrk="1" latinLnBrk="0" hangingPunct="1">
        <a:defRPr sz="1428" kern="1200">
          <a:solidFill>
            <a:schemeClr val="tx1"/>
          </a:solidFill>
          <a:latin typeface="+mn-lt"/>
          <a:ea typeface="+mn-ea"/>
          <a:cs typeface="+mn-cs"/>
        </a:defRPr>
      </a:lvl5pPr>
      <a:lvl6pPr marL="1812846" algn="l" defTabSz="725139" rtl="0" eaLnBrk="1" latinLnBrk="0" hangingPunct="1">
        <a:defRPr sz="1428" kern="1200">
          <a:solidFill>
            <a:schemeClr val="tx1"/>
          </a:solidFill>
          <a:latin typeface="+mn-lt"/>
          <a:ea typeface="+mn-ea"/>
          <a:cs typeface="+mn-cs"/>
        </a:defRPr>
      </a:lvl6pPr>
      <a:lvl7pPr marL="2175414" algn="l" defTabSz="725139" rtl="0" eaLnBrk="1" latinLnBrk="0" hangingPunct="1">
        <a:defRPr sz="1428" kern="1200">
          <a:solidFill>
            <a:schemeClr val="tx1"/>
          </a:solidFill>
          <a:latin typeface="+mn-lt"/>
          <a:ea typeface="+mn-ea"/>
          <a:cs typeface="+mn-cs"/>
        </a:defRPr>
      </a:lvl7pPr>
      <a:lvl8pPr marL="2537983" algn="l" defTabSz="725139" rtl="0" eaLnBrk="1" latinLnBrk="0" hangingPunct="1">
        <a:defRPr sz="1428" kern="1200">
          <a:solidFill>
            <a:schemeClr val="tx1"/>
          </a:solidFill>
          <a:latin typeface="+mn-lt"/>
          <a:ea typeface="+mn-ea"/>
          <a:cs typeface="+mn-cs"/>
        </a:defRPr>
      </a:lvl8pPr>
      <a:lvl9pPr marL="2900552" algn="l" defTabSz="725139" rtl="0" eaLnBrk="1" latinLnBrk="0" hangingPunct="1">
        <a:defRPr sz="142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50">
          <p15:clr>
            <a:srgbClr val="F26B43"/>
          </p15:clr>
        </p15:guide>
        <p15:guide id="2" pos="144">
          <p15:clr>
            <a:srgbClr val="F26B43"/>
          </p15:clr>
        </p15:guide>
        <p15:guide id="3" pos="5616">
          <p15:clr>
            <a:srgbClr val="F26B43"/>
          </p15:clr>
        </p15:guide>
        <p15:guide id="4" orient="horz" pos="2832">
          <p15:clr>
            <a:srgbClr val="F26B43"/>
          </p15:clr>
        </p15:guide>
        <p15:guide id="5" orient="horz" pos="3088">
          <p15:clr>
            <a:srgbClr val="F26B43"/>
          </p15:clr>
        </p15:guide>
        <p15:guide id="6" pos="2880">
          <p15:clr>
            <a:srgbClr val="F26B43"/>
          </p15:clr>
        </p15:guide>
        <p15:guide id="7" pos="2736">
          <p15:clr>
            <a:srgbClr val="F26B43"/>
          </p15:clr>
        </p15:guide>
        <p15:guide id="8" pos="1440">
          <p15:clr>
            <a:srgbClr val="F26B43"/>
          </p15:clr>
        </p15:guide>
        <p15:guide id="9" pos="3024">
          <p15:clr>
            <a:srgbClr val="F26B43"/>
          </p15:clr>
        </p15:guide>
        <p15:guide id="10" pos="1296">
          <p15:clr>
            <a:srgbClr val="F26B43"/>
          </p15:clr>
        </p15:guide>
        <p15:guide id="11" pos="1584">
          <p15:clr>
            <a:srgbClr val="F26B43"/>
          </p15:clr>
        </p15:guide>
        <p15:guide id="12" pos="4320">
          <p15:clr>
            <a:srgbClr val="F26B43"/>
          </p15:clr>
        </p15:guide>
        <p15:guide id="13" pos="4176">
          <p15:clr>
            <a:srgbClr val="F26B43"/>
          </p15:clr>
        </p15:guide>
        <p15:guide id="14" pos="4464">
          <p15:clr>
            <a:srgbClr val="F26B43"/>
          </p15:clr>
        </p15:guide>
        <p15:guide id="15" orient="horz" pos="412">
          <p15:clr>
            <a:srgbClr val="F26B43"/>
          </p15:clr>
        </p15:guide>
        <p15:guide id="17" orient="horz" pos="812">
          <p15:clr>
            <a:srgbClr val="F26B43"/>
          </p15:clr>
        </p15:guide>
        <p15:guide id="18" orient="horz" pos="1620">
          <p15:clr>
            <a:srgbClr val="F26B43"/>
          </p15:clr>
        </p15:guide>
        <p15:guide id="19" orient="horz" pos="1216">
          <p15:clr>
            <a:srgbClr val="F26B43"/>
          </p15:clr>
        </p15:guide>
        <p15:guide id="20" orient="horz" pos="2022">
          <p15:clr>
            <a:srgbClr val="F26B43"/>
          </p15:clr>
        </p15:guide>
        <p15:guide id="21" orient="horz" pos="2424">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9E3F702E-6EA9-FC47-88C3-37962E774C3B}"/>
              </a:ext>
            </a:extLst>
          </p:cNvPr>
          <p:cNvGraphicFramePr>
            <a:graphicFrameLocks noChangeAspect="1"/>
          </p:cNvGraphicFramePr>
          <p:nvPr userDrawn="1">
            <p:custDataLst>
              <p:tags r:id="rId46"/>
            </p:custDataLst>
            <p:extLst>
              <p:ext uri="{D42A27DB-BD31-4B8C-83A1-F6EECF244321}">
                <p14:modId xmlns:p14="http://schemas.microsoft.com/office/powerpoint/2010/main" val="1774234348"/>
              </p:ext>
            </p:extLst>
          </p:nvPr>
        </p:nvGraphicFramePr>
        <p:xfrm>
          <a:off x="1589" y="1589"/>
          <a:ext cx="1227" cy="1588"/>
        </p:xfrm>
        <a:graphic>
          <a:graphicData uri="http://schemas.openxmlformats.org/presentationml/2006/ole">
            <mc:AlternateContent xmlns:mc="http://schemas.openxmlformats.org/markup-compatibility/2006">
              <mc:Choice xmlns:v="urn:schemas-microsoft-com:vml" Requires="v">
                <p:oleObj spid="_x0000_s5125" name="think-cell Slide" r:id="rId47" imgW="7772400" imgH="10058400" progId="TCLayout.ActiveDocument.1">
                  <p:embed/>
                </p:oleObj>
              </mc:Choice>
              <mc:Fallback>
                <p:oleObj name="think-cell Slide" r:id="rId47" imgW="7772400" imgH="10058400" progId="TCLayout.ActiveDocument.1">
                  <p:embed/>
                  <p:pic>
                    <p:nvPicPr>
                      <p:cNvPr id="3" name="Object 2" hidden="1">
                        <a:extLst>
                          <a:ext uri="{FF2B5EF4-FFF2-40B4-BE49-F238E27FC236}">
                            <a16:creationId xmlns:a16="http://schemas.microsoft.com/office/drawing/2014/main" id="{9E3F702E-6EA9-FC47-88C3-37962E774C3B}"/>
                          </a:ext>
                        </a:extLst>
                      </p:cNvPr>
                      <p:cNvPicPr/>
                      <p:nvPr/>
                    </p:nvPicPr>
                    <p:blipFill>
                      <a:blip r:embed="rId48"/>
                      <a:stretch>
                        <a:fillRect/>
                      </a:stretch>
                    </p:blipFill>
                    <p:spPr>
                      <a:xfrm>
                        <a:off x="1589" y="1589"/>
                        <a:ext cx="1227" cy="1588"/>
                      </a:xfrm>
                      <a:prstGeom prst="rect">
                        <a:avLst/>
                      </a:prstGeom>
                    </p:spPr>
                  </p:pic>
                </p:oleObj>
              </mc:Fallback>
            </mc:AlternateContent>
          </a:graphicData>
        </a:graphic>
      </p:graphicFrame>
      <p:sp>
        <p:nvSpPr>
          <p:cNvPr id="4" name="Title Placeholder"/>
          <p:cNvSpPr>
            <a:spLocks noGrp="1"/>
          </p:cNvSpPr>
          <p:nvPr>
            <p:ph type="title"/>
          </p:nvPr>
        </p:nvSpPr>
        <p:spPr>
          <a:xfrm>
            <a:off x="210312" y="201168"/>
            <a:ext cx="4142232" cy="4294632"/>
          </a:xfrm>
          <a:prstGeom prst="rect">
            <a:avLst/>
          </a:prstGeom>
        </p:spPr>
        <p:txBody>
          <a:bodyPr vert="horz" lIns="0" tIns="0" rIns="0" bIns="0" rtlCol="0" anchor="t">
            <a:noAutofit/>
          </a:bodyPr>
          <a:lstStyle/>
          <a:p>
            <a:r>
              <a:rPr lang="en-US"/>
              <a:t>Click to edit Master title style</a:t>
            </a:r>
            <a:endParaRPr lang="en-US" dirty="0"/>
          </a:p>
        </p:txBody>
      </p:sp>
      <p:sp>
        <p:nvSpPr>
          <p:cNvPr id="5" name="Text Placeholder"/>
          <p:cNvSpPr>
            <a:spLocks noGrp="1"/>
          </p:cNvSpPr>
          <p:nvPr>
            <p:ph type="body" idx="1"/>
          </p:nvPr>
        </p:nvSpPr>
        <p:spPr>
          <a:xfrm>
            <a:off x="4791456" y="201168"/>
            <a:ext cx="4123944" cy="4294632"/>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p:cNvSpPr>
            <a:spLocks noGrp="1"/>
          </p:cNvSpPr>
          <p:nvPr>
            <p:ph type="ftr" sz="quarter" idx="3"/>
          </p:nvPr>
        </p:nvSpPr>
        <p:spPr>
          <a:xfrm>
            <a:off x="228668" y="4787905"/>
            <a:ext cx="4114735" cy="166687"/>
          </a:xfrm>
          <a:prstGeom prst="rect">
            <a:avLst/>
          </a:prstGeom>
        </p:spPr>
        <p:txBody>
          <a:bodyPr vert="horz" lIns="0" tIns="0" rIns="0" bIns="0" rtlCol="0" anchor="ctr"/>
          <a:lstStyle>
            <a:lvl1pPr marL="0" marR="0" indent="0" algn="l" defTabSz="685907" rtl="0" eaLnBrk="1" fontAlgn="auto" latinLnBrk="0" hangingPunct="1">
              <a:lnSpc>
                <a:spcPct val="100000"/>
              </a:lnSpc>
              <a:spcBef>
                <a:spcPts val="0"/>
              </a:spcBef>
              <a:spcAft>
                <a:spcPts val="0"/>
              </a:spcAft>
              <a:buClrTx/>
              <a:buSzTx/>
              <a:buFontTx/>
              <a:buNone/>
              <a:tabLst/>
              <a:defRPr sz="600">
                <a:solidFill>
                  <a:schemeClr val="bg1"/>
                </a:solidFill>
                <a:latin typeface="IBM Plex Sans" panose="020B0503050203000203" pitchFamily="34" charset="0"/>
              </a:defRPr>
            </a:lvl1pPr>
          </a:lstStyle>
          <a:p>
            <a:r>
              <a:rPr lang="en-US"/>
              <a:t>IBM Research / Doc ID / Month XX, 2020 / © 2020 IBM Corporation</a:t>
            </a:r>
            <a:endParaRPr lang="en-US" dirty="0"/>
          </a:p>
        </p:txBody>
      </p:sp>
      <p:sp>
        <p:nvSpPr>
          <p:cNvPr id="8" name="Slide Number Placeholder"/>
          <p:cNvSpPr>
            <a:spLocks noGrp="1"/>
          </p:cNvSpPr>
          <p:nvPr>
            <p:ph type="sldNum" sz="quarter" idx="4"/>
          </p:nvPr>
        </p:nvSpPr>
        <p:spPr>
          <a:xfrm>
            <a:off x="7086603" y="4787905"/>
            <a:ext cx="1828732" cy="166687"/>
          </a:xfrm>
          <a:prstGeom prst="rect">
            <a:avLst/>
          </a:prstGeom>
        </p:spPr>
        <p:txBody>
          <a:bodyPr vert="horz" lIns="0" tIns="0" rIns="0" bIns="0" rtlCol="0" anchor="ctr"/>
          <a:lstStyle>
            <a:lvl1pPr algn="r">
              <a:defRPr sz="600">
                <a:solidFill>
                  <a:schemeClr val="bg1"/>
                </a:solidFill>
                <a:latin typeface="IBM Plex Sans" panose="020B0503050203000203" pitchFamily="34" charset="0"/>
              </a:defRPr>
            </a:lvl1pPr>
          </a:lstStyle>
          <a:p>
            <a:fld id="{59395FB3-9C97-154F-86B2-7E381B951268}" type="slidenum">
              <a:rPr lang="en-US" smtClean="0"/>
              <a:pPr/>
              <a:t>‹#›</a:t>
            </a:fld>
            <a:endParaRPr lang="en-US" dirty="0"/>
          </a:p>
        </p:txBody>
      </p:sp>
      <p:grpSp>
        <p:nvGrpSpPr>
          <p:cNvPr id="59" name="Group 1" descr="Outside edge tick marks for alignment">
            <a:extLst>
              <a:ext uri="{C183D7F6-B498-43B3-948B-1728B52AA6E4}">
                <adec:decorative xmlns:adec="http://schemas.microsoft.com/office/drawing/2017/decorative" val="0"/>
              </a:ext>
            </a:extLst>
          </p:cNvPr>
          <p:cNvGrpSpPr/>
          <p:nvPr userDrawn="1"/>
        </p:nvGrpSpPr>
        <p:grpSpPr>
          <a:xfrm>
            <a:off x="-109730" y="-110490"/>
            <a:ext cx="9364220" cy="536448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a:extLst>
                  <a:ext uri="{C183D7F6-B498-43B3-948B-1728B52AA6E4}">
                    <adec:decorative xmlns:adec="http://schemas.microsoft.com/office/drawing/2017/decorative" val="1"/>
                  </a:ext>
                </a:extLst>
              </p:cNvPr>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a:extLst>
                  <a:ext uri="{C183D7F6-B498-43B3-948B-1728B52AA6E4}">
                    <adec:decorative xmlns:adec="http://schemas.microsoft.com/office/drawing/2017/decorative" val="1"/>
                  </a:ext>
                </a:extLst>
              </p:cNvPr>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a:extLst>
                  <a:ext uri="{C183D7F6-B498-43B3-948B-1728B52AA6E4}">
                    <adec:decorative xmlns:adec="http://schemas.microsoft.com/office/drawing/2017/decorative" val="1"/>
                  </a:ext>
                </a:extLst>
              </p:cNvPr>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a:extLst>
                  <a:ext uri="{C183D7F6-B498-43B3-948B-1728B52AA6E4}">
                    <adec:decorative xmlns:adec="http://schemas.microsoft.com/office/drawing/2017/decorative" val="1"/>
                  </a:ext>
                </a:extLst>
              </p:cNvPr>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a:extLst>
                  <a:ext uri="{C183D7F6-B498-43B3-948B-1728B52AA6E4}">
                    <adec:decorative xmlns:adec="http://schemas.microsoft.com/office/drawing/2017/decorative" val="1"/>
                  </a:ext>
                </a:extLst>
              </p:cNvPr>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a:extLst>
                  <a:ext uri="{C183D7F6-B498-43B3-948B-1728B52AA6E4}">
                    <adec:decorative xmlns:adec="http://schemas.microsoft.com/office/drawing/2017/decorative" val="1"/>
                  </a:ext>
                </a:extLst>
              </p:cNvPr>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a:extLst>
                  <a:ext uri="{C183D7F6-B498-43B3-948B-1728B52AA6E4}">
                    <adec:decorative xmlns:adec="http://schemas.microsoft.com/office/drawing/2017/decorative" val="1"/>
                  </a:ext>
                </a:extLst>
              </p:cNvPr>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a:extLst>
                  <a:ext uri="{C183D7F6-B498-43B3-948B-1728B52AA6E4}">
                    <adec:decorative xmlns:adec="http://schemas.microsoft.com/office/drawing/2017/decorative" val="1"/>
                  </a:ext>
                </a:extLst>
              </p:cNvPr>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a:extLst>
                  <a:ext uri="{C183D7F6-B498-43B3-948B-1728B52AA6E4}">
                    <adec:decorative xmlns:adec="http://schemas.microsoft.com/office/drawing/2017/decorative" val="1"/>
                  </a:ext>
                </a:extLst>
              </p:cNvPr>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a:extLst>
                  <a:ext uri="{C183D7F6-B498-43B3-948B-1728B52AA6E4}">
                    <adec:decorative xmlns:adec="http://schemas.microsoft.com/office/drawing/2017/decorative" val="1"/>
                  </a:ext>
                </a:extLst>
              </p:cNvPr>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a:extLst>
                  <a:ext uri="{C183D7F6-B498-43B3-948B-1728B52AA6E4}">
                    <adec:decorative xmlns:adec="http://schemas.microsoft.com/office/drawing/2017/decorative" val="1"/>
                  </a:ext>
                </a:extLst>
              </p:cNvPr>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a:extLst>
                  <a:ext uri="{C183D7F6-B498-43B3-948B-1728B52AA6E4}">
                    <adec:decorative xmlns:adec="http://schemas.microsoft.com/office/drawing/2017/decorative" val="1"/>
                  </a:ext>
                </a:extLst>
              </p:cNvPr>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a:extLst>
                  <a:ext uri="{C183D7F6-B498-43B3-948B-1728B52AA6E4}">
                    <adec:decorative xmlns:adec="http://schemas.microsoft.com/office/drawing/2017/decorative" val="1"/>
                  </a:ext>
                </a:extLst>
              </p:cNvPr>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a:extLst>
                  <a:ext uri="{C183D7F6-B498-43B3-948B-1728B52AA6E4}">
                    <adec:decorative xmlns:adec="http://schemas.microsoft.com/office/drawing/2017/decorative" val="1"/>
                  </a:ext>
                </a:extLst>
              </p:cNvPr>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a:extLst>
                  <a:ext uri="{C183D7F6-B498-43B3-948B-1728B52AA6E4}">
                    <adec:decorative xmlns:adec="http://schemas.microsoft.com/office/drawing/2017/decorative" val="1"/>
                  </a:ext>
                </a:extLst>
              </p:cNvPr>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a:extLst>
                  <a:ext uri="{C183D7F6-B498-43B3-948B-1728B52AA6E4}">
                    <adec:decorative xmlns:adec="http://schemas.microsoft.com/office/drawing/2017/decorative" val="1"/>
                  </a:ext>
                </a:extLst>
              </p:cNvPr>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a:extLst>
                  <a:ext uri="{C183D7F6-B498-43B3-948B-1728B52AA6E4}">
                    <adec:decorative xmlns:adec="http://schemas.microsoft.com/office/drawing/2017/decorative" val="1"/>
                  </a:ext>
                </a:extLst>
              </p:cNvPr>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a:extLst>
                  <a:ext uri="{C183D7F6-B498-43B3-948B-1728B52AA6E4}">
                    <adec:decorative xmlns:adec="http://schemas.microsoft.com/office/drawing/2017/decorative" val="1"/>
                  </a:ext>
                </a:extLst>
              </p:cNvPr>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a:extLst>
                  <a:ext uri="{C183D7F6-B498-43B3-948B-1728B52AA6E4}">
                    <adec:decorative xmlns:adec="http://schemas.microsoft.com/office/drawing/2017/decorative" val="1"/>
                  </a:ext>
                </a:extLst>
              </p:cNvPr>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a:extLst>
                  <a:ext uri="{C183D7F6-B498-43B3-948B-1728B52AA6E4}">
                    <adec:decorative xmlns:adec="http://schemas.microsoft.com/office/drawing/2017/decorative" val="1"/>
                  </a:ext>
                </a:extLst>
              </p:cNvPr>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a:extLst>
                  <a:ext uri="{C183D7F6-B498-43B3-948B-1728B52AA6E4}">
                    <adec:decorative xmlns:adec="http://schemas.microsoft.com/office/drawing/2017/decorative" val="1"/>
                  </a:ext>
                </a:extLst>
              </p:cNvPr>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a:extLst>
                  <a:ext uri="{C183D7F6-B498-43B3-948B-1728B52AA6E4}">
                    <adec:decorative xmlns:adec="http://schemas.microsoft.com/office/drawing/2017/decorative" val="1"/>
                  </a:ext>
                </a:extLst>
              </p:cNvPr>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a:extLst>
                  <a:ext uri="{C183D7F6-B498-43B3-948B-1728B52AA6E4}">
                    <adec:decorative xmlns:adec="http://schemas.microsoft.com/office/drawing/2017/decorative" val="1"/>
                  </a:ext>
                </a:extLst>
              </p:cNvPr>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a:extLst>
                  <a:ext uri="{C183D7F6-B498-43B3-948B-1728B52AA6E4}">
                    <adec:decorative xmlns:adec="http://schemas.microsoft.com/office/drawing/2017/decorative" val="1"/>
                  </a:ext>
                </a:extLst>
              </p:cNvPr>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a:extLst>
                  <a:ext uri="{C183D7F6-B498-43B3-948B-1728B52AA6E4}">
                    <adec:decorative xmlns:adec="http://schemas.microsoft.com/office/drawing/2017/decorative" val="1"/>
                  </a:ext>
                </a:extLst>
              </p:cNvPr>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a:extLst>
                  <a:ext uri="{C183D7F6-B498-43B3-948B-1728B52AA6E4}">
                    <adec:decorative xmlns:adec="http://schemas.microsoft.com/office/drawing/2017/decorative" val="1"/>
                  </a:ext>
                </a:extLst>
              </p:cNvPr>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a:extLst>
                  <a:ext uri="{C183D7F6-B498-43B3-948B-1728B52AA6E4}">
                    <adec:decorative xmlns:adec="http://schemas.microsoft.com/office/drawing/2017/decorative" val="1"/>
                  </a:ext>
                </a:extLst>
              </p:cNvPr>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a:extLst>
                  <a:ext uri="{C183D7F6-B498-43B3-948B-1728B52AA6E4}">
                    <adec:decorative xmlns:adec="http://schemas.microsoft.com/office/drawing/2017/decorative" val="1"/>
                  </a:ext>
                </a:extLst>
              </p:cNvPr>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a:extLst>
                  <a:ext uri="{C183D7F6-B498-43B3-948B-1728B52AA6E4}">
                    <adec:decorative xmlns:adec="http://schemas.microsoft.com/office/drawing/2017/decorative" val="1"/>
                  </a:ext>
                </a:extLst>
              </p:cNvPr>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a:extLst>
                  <a:ext uri="{C183D7F6-B498-43B3-948B-1728B52AA6E4}">
                    <adec:decorative xmlns:adec="http://schemas.microsoft.com/office/drawing/2017/decorative" val="1"/>
                  </a:ext>
                </a:extLst>
              </p:cNvPr>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a:extLst>
                  <a:ext uri="{C183D7F6-B498-43B3-948B-1728B52AA6E4}">
                    <adec:decorative xmlns:adec="http://schemas.microsoft.com/office/drawing/2017/decorative" val="1"/>
                  </a:ext>
                </a:extLst>
              </p:cNvPr>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a:extLst>
                  <a:ext uri="{C183D7F6-B498-43B3-948B-1728B52AA6E4}">
                    <adec:decorative xmlns:adec="http://schemas.microsoft.com/office/drawing/2017/decorative" val="1"/>
                  </a:ext>
                </a:extLst>
              </p:cNvPr>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C183D7F6-B498-43B3-948B-1728B52AA6E4}">
                    <adec:decorative xmlns:adec="http://schemas.microsoft.com/office/drawing/2017/decorative" val="1"/>
                  </a:ext>
                </a:extLst>
              </p:cNvPr>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C183D7F6-B498-43B3-948B-1728B52AA6E4}">
                    <adec:decorative xmlns:adec="http://schemas.microsoft.com/office/drawing/2017/decorative" val="1"/>
                  </a:ext>
                </a:extLst>
              </p:cNvPr>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C183D7F6-B498-43B3-948B-1728B52AA6E4}">
                    <adec:decorative xmlns:adec="http://schemas.microsoft.com/office/drawing/2017/decorative" val="1"/>
                  </a:ext>
                </a:extLst>
              </p:cNvPr>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C183D7F6-B498-43B3-948B-1728B52AA6E4}">
                    <adec:decorative xmlns:adec="http://schemas.microsoft.com/office/drawing/2017/decorative" val="1"/>
                  </a:ext>
                </a:extLst>
              </p:cNvPr>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C183D7F6-B498-43B3-948B-1728B52AA6E4}">
                    <adec:decorative xmlns:adec="http://schemas.microsoft.com/office/drawing/2017/decorative" val="1"/>
                  </a:ext>
                </a:extLst>
              </p:cNvPr>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C183D7F6-B498-43B3-948B-1728B52AA6E4}">
                    <adec:decorative xmlns:adec="http://schemas.microsoft.com/office/drawing/2017/decorative" val="1"/>
                  </a:ext>
                </a:extLst>
              </p:cNvPr>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a:extLst>
                  <a:ext uri="{C183D7F6-B498-43B3-948B-1728B52AA6E4}">
                    <adec:decorative xmlns:adec="http://schemas.microsoft.com/office/drawing/2017/decorative" val="1"/>
                  </a:ext>
                </a:extLst>
              </p:cNvPr>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a:extLst>
                  <a:ext uri="{C183D7F6-B498-43B3-948B-1728B52AA6E4}">
                    <adec:decorative xmlns:adec="http://schemas.microsoft.com/office/drawing/2017/decorative" val="1"/>
                  </a:ext>
                </a:extLst>
              </p:cNvPr>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147972475"/>
      </p:ext>
    </p:extLst>
  </p:cSld>
  <p:clrMap bg1="dk1" tx1="lt1" bg2="dk2" tx2="lt2" accent1="accent1" accent2="accent2" accent3="accent3" accent4="accent4" accent5="accent5" accent6="accent6" hlink="hlink" folHlink="folHlink"/>
  <p:sldLayoutIdLst>
    <p:sldLayoutId id="2147483843" r:id="rId1"/>
    <p:sldLayoutId id="2147483844" r:id="rId2"/>
    <p:sldLayoutId id="2147483845" r:id="rId3"/>
    <p:sldLayoutId id="2147483846" r:id="rId4"/>
    <p:sldLayoutId id="2147483847" r:id="rId5"/>
    <p:sldLayoutId id="2147483848" r:id="rId6"/>
    <p:sldLayoutId id="2147483849" r:id="rId7"/>
    <p:sldLayoutId id="2147483850" r:id="rId8"/>
    <p:sldLayoutId id="2147483851" r:id="rId9"/>
    <p:sldLayoutId id="2147483852" r:id="rId10"/>
    <p:sldLayoutId id="2147483853" r:id="rId11"/>
    <p:sldLayoutId id="2147483854" r:id="rId12"/>
    <p:sldLayoutId id="2147483855" r:id="rId13"/>
    <p:sldLayoutId id="2147483856" r:id="rId14"/>
    <p:sldLayoutId id="2147483857" r:id="rId15"/>
    <p:sldLayoutId id="2147483858" r:id="rId16"/>
    <p:sldLayoutId id="2147483859" r:id="rId17"/>
    <p:sldLayoutId id="2147483860" r:id="rId18"/>
    <p:sldLayoutId id="2147483861" r:id="rId19"/>
    <p:sldLayoutId id="2147483862" r:id="rId20"/>
    <p:sldLayoutId id="2147483863" r:id="rId21"/>
    <p:sldLayoutId id="2147483864" r:id="rId22"/>
    <p:sldLayoutId id="2147483865" r:id="rId23"/>
    <p:sldLayoutId id="2147483866" r:id="rId24"/>
    <p:sldLayoutId id="2147483867" r:id="rId25"/>
    <p:sldLayoutId id="2147483868" r:id="rId26"/>
    <p:sldLayoutId id="2147483869" r:id="rId27"/>
    <p:sldLayoutId id="2147483870" r:id="rId28"/>
    <p:sldLayoutId id="2147483871" r:id="rId29"/>
    <p:sldLayoutId id="2147483872" r:id="rId30"/>
    <p:sldLayoutId id="2147483873" r:id="rId31"/>
    <p:sldLayoutId id="2147483874" r:id="rId32"/>
    <p:sldLayoutId id="2147483875" r:id="rId33"/>
    <p:sldLayoutId id="2147483876" r:id="rId34"/>
    <p:sldLayoutId id="2147483877" r:id="rId35"/>
    <p:sldLayoutId id="2147483878" r:id="rId36"/>
    <p:sldLayoutId id="2147483879" r:id="rId37"/>
    <p:sldLayoutId id="2147483880" r:id="rId38"/>
    <p:sldLayoutId id="2147483881" r:id="rId39"/>
    <p:sldLayoutId id="2147483882" r:id="rId40"/>
    <p:sldLayoutId id="2147483883" r:id="rId41"/>
    <p:sldLayoutId id="2147483884" r:id="rId42"/>
    <p:sldLayoutId id="2147483886" r:id="rId43"/>
  </p:sldLayoutIdLst>
  <p:hf hdr="0" dt="0"/>
  <p:txStyles>
    <p:titleStyle>
      <a:lvl1pPr algn="l" rtl="0" eaLnBrk="1" fontAlgn="base" hangingPunct="1">
        <a:lnSpc>
          <a:spcPct val="90000"/>
        </a:lnSpc>
        <a:spcBef>
          <a:spcPct val="0"/>
        </a:spcBef>
        <a:spcAft>
          <a:spcPct val="0"/>
        </a:spcAft>
        <a:defRPr sz="24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IBM Plex Sans" pitchFamily="34" charset="0"/>
        </a:defRPr>
      </a:lvl2pPr>
      <a:lvl3pPr algn="l" rtl="0" eaLnBrk="1" fontAlgn="base" hangingPunct="1">
        <a:lnSpc>
          <a:spcPct val="90000"/>
        </a:lnSpc>
        <a:spcBef>
          <a:spcPct val="0"/>
        </a:spcBef>
        <a:spcAft>
          <a:spcPct val="0"/>
        </a:spcAft>
        <a:defRPr sz="2220">
          <a:solidFill>
            <a:srgbClr val="191919"/>
          </a:solidFill>
          <a:latin typeface="IBM Plex Sans" pitchFamily="34" charset="0"/>
        </a:defRPr>
      </a:lvl3pPr>
      <a:lvl4pPr algn="l" rtl="0" eaLnBrk="1" fontAlgn="base" hangingPunct="1">
        <a:lnSpc>
          <a:spcPct val="90000"/>
        </a:lnSpc>
        <a:spcBef>
          <a:spcPct val="0"/>
        </a:spcBef>
        <a:spcAft>
          <a:spcPct val="0"/>
        </a:spcAft>
        <a:defRPr sz="2220">
          <a:solidFill>
            <a:srgbClr val="191919"/>
          </a:solidFill>
          <a:latin typeface="IBM Plex Sans" pitchFamily="34" charset="0"/>
        </a:defRPr>
      </a:lvl4pPr>
      <a:lvl5pPr algn="l" rtl="0" eaLnBrk="1" fontAlgn="base" hangingPunct="1">
        <a:lnSpc>
          <a:spcPct val="90000"/>
        </a:lnSpc>
        <a:spcBef>
          <a:spcPct val="0"/>
        </a:spcBef>
        <a:spcAft>
          <a:spcPct val="0"/>
        </a:spcAft>
        <a:defRPr sz="2220">
          <a:solidFill>
            <a:srgbClr val="191919"/>
          </a:solidFill>
          <a:latin typeface="IBM Plex Sans" pitchFamily="34" charset="0"/>
        </a:defRPr>
      </a:lvl5pPr>
      <a:lvl6pPr marL="362523" algn="l" rtl="0" eaLnBrk="1" fontAlgn="base" hangingPunct="1">
        <a:lnSpc>
          <a:spcPct val="90000"/>
        </a:lnSpc>
        <a:spcBef>
          <a:spcPct val="0"/>
        </a:spcBef>
        <a:spcAft>
          <a:spcPct val="0"/>
        </a:spcAft>
        <a:defRPr sz="2220">
          <a:solidFill>
            <a:srgbClr val="191919"/>
          </a:solidFill>
          <a:latin typeface="IBM Plex Sans" pitchFamily="34" charset="0"/>
        </a:defRPr>
      </a:lvl6pPr>
      <a:lvl7pPr marL="725049" algn="l" rtl="0" eaLnBrk="1" fontAlgn="base" hangingPunct="1">
        <a:lnSpc>
          <a:spcPct val="90000"/>
        </a:lnSpc>
        <a:spcBef>
          <a:spcPct val="0"/>
        </a:spcBef>
        <a:spcAft>
          <a:spcPct val="0"/>
        </a:spcAft>
        <a:defRPr sz="2220">
          <a:solidFill>
            <a:srgbClr val="191919"/>
          </a:solidFill>
          <a:latin typeface="IBM Plex Sans" pitchFamily="34" charset="0"/>
        </a:defRPr>
      </a:lvl7pPr>
      <a:lvl8pPr marL="1087572" algn="l" rtl="0" eaLnBrk="1" fontAlgn="base" hangingPunct="1">
        <a:lnSpc>
          <a:spcPct val="90000"/>
        </a:lnSpc>
        <a:spcBef>
          <a:spcPct val="0"/>
        </a:spcBef>
        <a:spcAft>
          <a:spcPct val="0"/>
        </a:spcAft>
        <a:defRPr sz="2220">
          <a:solidFill>
            <a:srgbClr val="191919"/>
          </a:solidFill>
          <a:latin typeface="IBM Plex Sans" pitchFamily="34" charset="0"/>
        </a:defRPr>
      </a:lvl8pPr>
      <a:lvl9pPr marL="1450096" algn="l" rtl="0" eaLnBrk="1" fontAlgn="base" hangingPunct="1">
        <a:lnSpc>
          <a:spcPct val="90000"/>
        </a:lnSpc>
        <a:spcBef>
          <a:spcPct val="0"/>
        </a:spcBef>
        <a:spcAft>
          <a:spcPct val="0"/>
        </a:spcAft>
        <a:defRPr sz="2220">
          <a:solidFill>
            <a:srgbClr val="191919"/>
          </a:solidFill>
          <a:latin typeface="IBM Plex Sans" pitchFamily="34" charset="0"/>
        </a:defRPr>
      </a:lvl9pPr>
    </p:titleStyle>
    <p:bodyStyle>
      <a:lvl1pPr marL="0" indent="0" algn="l" rtl="0" eaLnBrk="1" fontAlgn="base" hangingPunct="1">
        <a:lnSpc>
          <a:spcPct val="100000"/>
        </a:lnSpc>
        <a:spcBef>
          <a:spcPts val="1100"/>
        </a:spcBef>
        <a:spcAft>
          <a:spcPct val="0"/>
        </a:spcAft>
        <a:buClr>
          <a:srgbClr val="6D6E70"/>
        </a:buClr>
        <a:buSzPct val="90000"/>
        <a:buFont typeface="IBM Plex Sans" pitchFamily="2" charset="2"/>
        <a:buNone/>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171432" indent="-173716" algn="l" rtl="0" eaLnBrk="1" fontAlgn="base" hangingPunct="1">
        <a:lnSpc>
          <a:spcPct val="100000"/>
        </a:lnSpc>
        <a:spcBef>
          <a:spcPts val="1100"/>
        </a:spcBef>
        <a:spcAft>
          <a:spcPct val="0"/>
        </a:spcAft>
        <a:buClr>
          <a:schemeClr val="bg1"/>
        </a:buClr>
        <a:buSzPct val="100000"/>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342860" indent="-173716" algn="l" rtl="0" eaLnBrk="1" fontAlgn="base" hangingPunct="1">
        <a:lnSpc>
          <a:spcPct val="100000"/>
        </a:lnSpc>
        <a:spcBef>
          <a:spcPts val="1100"/>
        </a:spcBef>
        <a:spcAft>
          <a:spcPct val="0"/>
        </a:spcAft>
        <a:buClr>
          <a:schemeClr val="bg1"/>
        </a:buClr>
        <a:buSzPct val="100000"/>
        <a:buFont typeface="Arial" panose="020B0604020202020204" pitchFamily="34" charset="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628583" indent="-173716" algn="l" rtl="0" eaLnBrk="1" fontAlgn="base" hangingPunct="1">
        <a:lnSpc>
          <a:spcPct val="100000"/>
        </a:lnSpc>
        <a:spcBef>
          <a:spcPts val="1100"/>
        </a:spcBef>
        <a:spcAft>
          <a:spcPct val="0"/>
        </a:spcAft>
        <a:buClr>
          <a:schemeClr val="bg1"/>
        </a:buClr>
        <a:buSzPct val="100000"/>
        <a:buFont typeface="IBM Plex Sans" charset="-120"/>
        <a:buChar char="–"/>
        <a:tabLst/>
        <a:defRPr sz="1400"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803185" indent="-173716" algn="l" rtl="0" eaLnBrk="1" fontAlgn="base" hangingPunct="1">
        <a:lnSpc>
          <a:spcPct val="100000"/>
        </a:lnSpc>
        <a:spcBef>
          <a:spcPts val="1100"/>
        </a:spcBef>
        <a:spcAft>
          <a:spcPct val="0"/>
        </a:spcAft>
        <a:buClr>
          <a:schemeClr val="bg1"/>
        </a:buClr>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1583525" indent="-129655" algn="l" rtl="0" eaLnBrk="1" fontAlgn="base" hangingPunct="1">
        <a:spcBef>
          <a:spcPct val="20000"/>
        </a:spcBef>
        <a:spcAft>
          <a:spcPct val="0"/>
        </a:spcAft>
        <a:buClr>
          <a:schemeClr val="bg1"/>
        </a:buClr>
        <a:buChar char="»"/>
        <a:defRPr sz="1269">
          <a:solidFill>
            <a:schemeClr val="bg1"/>
          </a:solidFill>
          <a:latin typeface="IBM Plex Sans" charset="0"/>
        </a:defRPr>
      </a:lvl6pPr>
      <a:lvl7pPr marL="1946051" indent="-129655" algn="l" rtl="0" eaLnBrk="1" fontAlgn="base" hangingPunct="1">
        <a:spcBef>
          <a:spcPct val="20000"/>
        </a:spcBef>
        <a:spcAft>
          <a:spcPct val="0"/>
        </a:spcAft>
        <a:buClr>
          <a:schemeClr val="bg1"/>
        </a:buClr>
        <a:buChar char="»"/>
        <a:defRPr sz="1269">
          <a:solidFill>
            <a:schemeClr val="bg1"/>
          </a:solidFill>
          <a:latin typeface="IBM Plex Sans" charset="0"/>
        </a:defRPr>
      </a:lvl7pPr>
      <a:lvl8pPr marL="2308574" indent="-129655" algn="l" rtl="0" eaLnBrk="1" fontAlgn="base" hangingPunct="1">
        <a:spcBef>
          <a:spcPct val="20000"/>
        </a:spcBef>
        <a:spcAft>
          <a:spcPct val="0"/>
        </a:spcAft>
        <a:buClr>
          <a:schemeClr val="bg1"/>
        </a:buClr>
        <a:buChar char="»"/>
        <a:defRPr sz="1269">
          <a:solidFill>
            <a:schemeClr val="bg1"/>
          </a:solidFill>
          <a:latin typeface="IBM Plex Sans" charset="0"/>
        </a:defRPr>
      </a:lvl8pPr>
      <a:lvl9pPr marL="2671100" indent="-129655" algn="l" rtl="0" eaLnBrk="1" fontAlgn="base" hangingPunct="1">
        <a:spcBef>
          <a:spcPct val="20000"/>
        </a:spcBef>
        <a:spcAft>
          <a:spcPct val="0"/>
        </a:spcAft>
        <a:buClr>
          <a:schemeClr val="bg1"/>
        </a:buClr>
        <a:buChar char="»"/>
        <a:defRPr sz="1269">
          <a:solidFill>
            <a:schemeClr val="bg1"/>
          </a:solidFill>
          <a:latin typeface="IBM Plex Sans" charset="0"/>
        </a:defRPr>
      </a:lvl9pPr>
    </p:bodyStyle>
    <p:otherStyle>
      <a:defPPr>
        <a:defRPr lang="en-US"/>
      </a:defPPr>
      <a:lvl1pPr marL="0" algn="l" defTabSz="725049" rtl="0" eaLnBrk="1" latinLnBrk="0" hangingPunct="1">
        <a:defRPr sz="1428" kern="1200">
          <a:solidFill>
            <a:schemeClr val="tx1"/>
          </a:solidFill>
          <a:latin typeface="+mn-lt"/>
          <a:ea typeface="+mn-ea"/>
          <a:cs typeface="+mn-cs"/>
        </a:defRPr>
      </a:lvl1pPr>
      <a:lvl2pPr marL="362523" algn="l" defTabSz="725049" rtl="0" eaLnBrk="1" latinLnBrk="0" hangingPunct="1">
        <a:defRPr sz="1428" kern="1200">
          <a:solidFill>
            <a:schemeClr val="tx1"/>
          </a:solidFill>
          <a:latin typeface="+mn-lt"/>
          <a:ea typeface="+mn-ea"/>
          <a:cs typeface="+mn-cs"/>
        </a:defRPr>
      </a:lvl2pPr>
      <a:lvl3pPr marL="725049" algn="l" defTabSz="725049" rtl="0" eaLnBrk="1" latinLnBrk="0" hangingPunct="1">
        <a:defRPr sz="1428" kern="1200">
          <a:solidFill>
            <a:schemeClr val="tx1"/>
          </a:solidFill>
          <a:latin typeface="+mn-lt"/>
          <a:ea typeface="+mn-ea"/>
          <a:cs typeface="+mn-cs"/>
        </a:defRPr>
      </a:lvl3pPr>
      <a:lvl4pPr marL="1087572" algn="l" defTabSz="725049" rtl="0" eaLnBrk="1" latinLnBrk="0" hangingPunct="1">
        <a:defRPr sz="1428" kern="1200">
          <a:solidFill>
            <a:schemeClr val="tx1"/>
          </a:solidFill>
          <a:latin typeface="+mn-lt"/>
          <a:ea typeface="+mn-ea"/>
          <a:cs typeface="+mn-cs"/>
        </a:defRPr>
      </a:lvl4pPr>
      <a:lvl5pPr marL="1450096" algn="l" defTabSz="725049" rtl="0" eaLnBrk="1" latinLnBrk="0" hangingPunct="1">
        <a:defRPr sz="1428" kern="1200">
          <a:solidFill>
            <a:schemeClr val="tx1"/>
          </a:solidFill>
          <a:latin typeface="+mn-lt"/>
          <a:ea typeface="+mn-ea"/>
          <a:cs typeface="+mn-cs"/>
        </a:defRPr>
      </a:lvl5pPr>
      <a:lvl6pPr marL="1812621" algn="l" defTabSz="725049" rtl="0" eaLnBrk="1" latinLnBrk="0" hangingPunct="1">
        <a:defRPr sz="1428" kern="1200">
          <a:solidFill>
            <a:schemeClr val="tx1"/>
          </a:solidFill>
          <a:latin typeface="+mn-lt"/>
          <a:ea typeface="+mn-ea"/>
          <a:cs typeface="+mn-cs"/>
        </a:defRPr>
      </a:lvl6pPr>
      <a:lvl7pPr marL="2175143" algn="l" defTabSz="725049" rtl="0" eaLnBrk="1" latinLnBrk="0" hangingPunct="1">
        <a:defRPr sz="1428" kern="1200">
          <a:solidFill>
            <a:schemeClr val="tx1"/>
          </a:solidFill>
          <a:latin typeface="+mn-lt"/>
          <a:ea typeface="+mn-ea"/>
          <a:cs typeface="+mn-cs"/>
        </a:defRPr>
      </a:lvl7pPr>
      <a:lvl8pPr marL="2537668" algn="l" defTabSz="725049" rtl="0" eaLnBrk="1" latinLnBrk="0" hangingPunct="1">
        <a:defRPr sz="1428" kern="1200">
          <a:solidFill>
            <a:schemeClr val="tx1"/>
          </a:solidFill>
          <a:latin typeface="+mn-lt"/>
          <a:ea typeface="+mn-ea"/>
          <a:cs typeface="+mn-cs"/>
        </a:defRPr>
      </a:lvl8pPr>
      <a:lvl9pPr marL="2900192" algn="l" defTabSz="725049" rtl="0" eaLnBrk="1" latinLnBrk="0" hangingPunct="1">
        <a:defRPr sz="142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50">
          <p15:clr>
            <a:srgbClr val="F26B43"/>
          </p15:clr>
        </p15:guide>
        <p15:guide id="2" pos="144">
          <p15:clr>
            <a:srgbClr val="F26B43"/>
          </p15:clr>
        </p15:guide>
        <p15:guide id="3" pos="5616">
          <p15:clr>
            <a:srgbClr val="F26B43"/>
          </p15:clr>
        </p15:guide>
        <p15:guide id="4" orient="horz" pos="2832">
          <p15:clr>
            <a:srgbClr val="F26B43"/>
          </p15:clr>
        </p15:guide>
        <p15:guide id="5" orient="horz" pos="3088">
          <p15:clr>
            <a:srgbClr val="F26B43"/>
          </p15:clr>
        </p15:guide>
        <p15:guide id="7" pos="2736">
          <p15:clr>
            <a:srgbClr val="F26B43"/>
          </p15:clr>
        </p15:guide>
        <p15:guide id="8" pos="2064">
          <p15:clr>
            <a:srgbClr val="F26B43"/>
          </p15:clr>
        </p15:guide>
        <p15:guide id="9" pos="3672">
          <p15:clr>
            <a:srgbClr val="F26B43"/>
          </p15:clr>
        </p15:guide>
        <p15:guide id="10" pos="1752">
          <p15:clr>
            <a:srgbClr val="F26B43"/>
          </p15:clr>
        </p15:guide>
        <p15:guide id="13" pos="3984">
          <p15:clr>
            <a:srgbClr val="F26B43"/>
          </p15:clr>
        </p15:guide>
        <p15:guide id="15" orient="horz" pos="412">
          <p15:clr>
            <a:srgbClr val="F26B43"/>
          </p15:clr>
        </p15:guide>
        <p15:guide id="17" orient="horz" pos="812">
          <p15:clr>
            <a:srgbClr val="F26B43"/>
          </p15:clr>
        </p15:guide>
        <p15:guide id="18" orient="horz" pos="1620">
          <p15:clr>
            <a:srgbClr val="F26B43"/>
          </p15:clr>
        </p15:guide>
        <p15:guide id="19" orient="horz" pos="1216">
          <p15:clr>
            <a:srgbClr val="F26B43"/>
          </p15:clr>
        </p15:guide>
        <p15:guide id="20" orient="horz" pos="2022">
          <p15:clr>
            <a:srgbClr val="F26B43"/>
          </p15:clr>
        </p15:guide>
        <p15:guide id="21" orient="horz" pos="2424">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65.xml"/></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65.xml"/></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65.xml"/></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65.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65.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65.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65.xml"/></Relationships>
</file>

<file path=ppt/slides/_rels/slide17.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65.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6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65.xml"/></Relationships>
</file>

<file path=ppt/slides/_rels/slide2.xml.rels><?xml version="1.0" encoding="UTF-8" standalone="yes"?>
<Relationships xmlns="http://schemas.openxmlformats.org/package/2006/relationships"><Relationship Id="rId2" Type="http://schemas.openxmlformats.org/officeDocument/2006/relationships/image" Target="../media/image15.gif"/><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65.xml"/></Relationships>
</file>

<file path=ppt/slides/_rels/slide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67.xml"/></Relationships>
</file>

<file path=ppt/slides/_rels/slide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65.xml"/><Relationship Id="rId5" Type="http://schemas.openxmlformats.org/officeDocument/2006/relationships/image" Target="../media/image20.png"/><Relationship Id="rId4" Type="http://schemas.openxmlformats.org/officeDocument/2006/relationships/image" Target="../media/image1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6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6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6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8" name="Paul Nation, Tushar Mittal"/>
          <p:cNvSpPr txBox="1">
            <a:spLocks noGrp="1"/>
          </p:cNvSpPr>
          <p:nvPr>
            <p:ph type="body" sz="quarter" idx="1"/>
          </p:nvPr>
        </p:nvSpPr>
        <p:spPr>
          <a:xfrm>
            <a:off x="219454" y="969263"/>
            <a:ext cx="4602577" cy="359475"/>
          </a:xfrm>
          <a:prstGeom prst="rect">
            <a:avLst/>
          </a:prstGeom>
        </p:spPr>
        <p:txBody>
          <a:bodyPr lIns="0" tIns="0" rIns="0" bIns="0" anchor="t">
            <a:normAutofit fontScale="92500" lnSpcReduction="10000"/>
          </a:bodyPr>
          <a:lstStyle/>
          <a:p>
            <a:r>
              <a:rPr lang="en-US" dirty="0"/>
              <a:t>Tushar Mittal | Product Portfolio Lead, Quantum Services</a:t>
            </a:r>
          </a:p>
          <a:p>
            <a:r>
              <a:rPr lang="en-US" dirty="0"/>
              <a:t>Jessie Yu| Product Manager | </a:t>
            </a:r>
            <a:r>
              <a:rPr lang="en-US" dirty="0" err="1"/>
              <a:t>Qiskit</a:t>
            </a:r>
            <a:r>
              <a:rPr lang="en-US" dirty="0"/>
              <a:t> Runtime</a:t>
            </a:r>
          </a:p>
        </p:txBody>
      </p:sp>
      <p:sp>
        <p:nvSpPr>
          <p:cNvPr id="929" name="Qiskit Runtime"/>
          <p:cNvSpPr txBox="1">
            <a:spLocks noGrp="1"/>
          </p:cNvSpPr>
          <p:nvPr>
            <p:ph type="body" idx="22"/>
          </p:nvPr>
        </p:nvSpPr>
        <p:spPr>
          <a:xfrm>
            <a:off x="210310" y="119720"/>
            <a:ext cx="6266165" cy="533637"/>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rPr dirty="0" err="1"/>
              <a:t>Qiskit</a:t>
            </a:r>
            <a:r>
              <a:rPr dirty="0"/>
              <a:t> Runtime</a:t>
            </a:r>
            <a:r>
              <a:rPr lang="en-US" dirty="0"/>
              <a:t> </a:t>
            </a:r>
            <a:endParaRPr dirty="0"/>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FE8FF7-7751-F030-A9AE-A5D764849C06}"/>
              </a:ext>
            </a:extLst>
          </p:cNvPr>
          <p:cNvSpPr>
            <a:spLocks noGrp="1"/>
          </p:cNvSpPr>
          <p:nvPr>
            <p:ph type="title"/>
          </p:nvPr>
        </p:nvSpPr>
        <p:spPr>
          <a:xfrm>
            <a:off x="1302994" y="1858518"/>
            <a:ext cx="6437623" cy="804672"/>
          </a:xfrm>
        </p:spPr>
        <p:txBody>
          <a:bodyPr/>
          <a:lstStyle/>
          <a:p>
            <a:pPr algn="ctr"/>
            <a:r>
              <a:rPr lang="en-US" dirty="0"/>
              <a:t> Running on Quantum Hardware with </a:t>
            </a:r>
            <a:r>
              <a:rPr lang="en-US" dirty="0" err="1"/>
              <a:t>Qiskit</a:t>
            </a:r>
            <a:r>
              <a:rPr lang="en-US" dirty="0"/>
              <a:t> Runtime</a:t>
            </a:r>
          </a:p>
        </p:txBody>
      </p:sp>
      <p:sp>
        <p:nvSpPr>
          <p:cNvPr id="4" name="Footer Placeholder 3">
            <a:extLst>
              <a:ext uri="{FF2B5EF4-FFF2-40B4-BE49-F238E27FC236}">
                <a16:creationId xmlns:a16="http://schemas.microsoft.com/office/drawing/2014/main" id="{DCF5E0A3-9858-B917-234C-57EB92D7B78A}"/>
              </a:ext>
            </a:extLst>
          </p:cNvPr>
          <p:cNvSpPr>
            <a:spLocks noGrp="1"/>
          </p:cNvSpPr>
          <p:nvPr>
            <p:ph type="ftr" sz="quarter" idx="10"/>
          </p:nvPr>
        </p:nvSpPr>
        <p:spPr/>
        <p:txBody>
          <a:bodyPr/>
          <a:lstStyle/>
          <a:p>
            <a:r>
              <a:rPr lang="en-US"/>
              <a:t>IBM Quantum / © 2021 IBM Corporation</a:t>
            </a:r>
            <a:endParaRPr lang="en-US" dirty="0"/>
          </a:p>
        </p:txBody>
      </p:sp>
      <p:sp>
        <p:nvSpPr>
          <p:cNvPr id="5" name="Slide Number Placeholder 4">
            <a:extLst>
              <a:ext uri="{FF2B5EF4-FFF2-40B4-BE49-F238E27FC236}">
                <a16:creationId xmlns:a16="http://schemas.microsoft.com/office/drawing/2014/main" id="{9EED24A2-C9A6-6B9B-E97E-DB0AA6583F67}"/>
              </a:ext>
            </a:extLst>
          </p:cNvPr>
          <p:cNvSpPr>
            <a:spLocks noGrp="1"/>
          </p:cNvSpPr>
          <p:nvPr>
            <p:ph type="sldNum" sz="quarter" idx="11"/>
          </p:nvPr>
        </p:nvSpPr>
        <p:spPr/>
        <p:txBody>
          <a:bodyPr/>
          <a:lstStyle/>
          <a:p>
            <a:fld id="{59395FB3-9C97-154F-86B2-7E381B951268}" type="slidenum">
              <a:rPr lang="en-US" smtClean="0"/>
              <a:pPr/>
              <a:t>10</a:t>
            </a:fld>
            <a:endParaRPr lang="en-US" dirty="0"/>
          </a:p>
        </p:txBody>
      </p:sp>
    </p:spTree>
    <p:extLst>
      <p:ext uri="{BB962C8B-B14F-4D97-AF65-F5344CB8AC3E}">
        <p14:creationId xmlns:p14="http://schemas.microsoft.com/office/powerpoint/2010/main" val="17750344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147CF8-21D1-7A0B-7DD4-EA4230F253AE}"/>
              </a:ext>
            </a:extLst>
          </p:cNvPr>
          <p:cNvSpPr>
            <a:spLocks noGrp="1"/>
          </p:cNvSpPr>
          <p:nvPr>
            <p:ph type="title"/>
          </p:nvPr>
        </p:nvSpPr>
        <p:spPr/>
        <p:txBody>
          <a:bodyPr/>
          <a:lstStyle/>
          <a:p>
            <a:r>
              <a:rPr lang="en-US" dirty="0"/>
              <a:t>Execution Options Today</a:t>
            </a:r>
          </a:p>
        </p:txBody>
      </p:sp>
      <p:sp>
        <p:nvSpPr>
          <p:cNvPr id="4" name="Footer Placeholder 3">
            <a:extLst>
              <a:ext uri="{FF2B5EF4-FFF2-40B4-BE49-F238E27FC236}">
                <a16:creationId xmlns:a16="http://schemas.microsoft.com/office/drawing/2014/main" id="{0108E2E7-23D3-2E3C-B322-A7DC2E8796B7}"/>
              </a:ext>
            </a:extLst>
          </p:cNvPr>
          <p:cNvSpPr>
            <a:spLocks noGrp="1"/>
          </p:cNvSpPr>
          <p:nvPr>
            <p:ph type="ftr" sz="quarter" idx="10"/>
          </p:nvPr>
        </p:nvSpPr>
        <p:spPr/>
        <p:txBody>
          <a:bodyPr/>
          <a:lstStyle/>
          <a:p>
            <a:r>
              <a:rPr lang="en-US"/>
              <a:t>IBM Quantum / © 2021 IBM Corporation</a:t>
            </a:r>
            <a:endParaRPr lang="en-US" dirty="0"/>
          </a:p>
        </p:txBody>
      </p:sp>
      <p:sp>
        <p:nvSpPr>
          <p:cNvPr id="5" name="Slide Number Placeholder 4">
            <a:extLst>
              <a:ext uri="{FF2B5EF4-FFF2-40B4-BE49-F238E27FC236}">
                <a16:creationId xmlns:a16="http://schemas.microsoft.com/office/drawing/2014/main" id="{4B039C39-6840-4254-8C30-F55F77025D8D}"/>
              </a:ext>
            </a:extLst>
          </p:cNvPr>
          <p:cNvSpPr>
            <a:spLocks noGrp="1"/>
          </p:cNvSpPr>
          <p:nvPr>
            <p:ph type="sldNum" sz="quarter" idx="11"/>
          </p:nvPr>
        </p:nvSpPr>
        <p:spPr/>
        <p:txBody>
          <a:bodyPr/>
          <a:lstStyle/>
          <a:p>
            <a:fld id="{59395FB3-9C97-154F-86B2-7E381B951268}" type="slidenum">
              <a:rPr lang="en-US" smtClean="0"/>
              <a:pPr/>
              <a:t>11</a:t>
            </a:fld>
            <a:endParaRPr lang="en-US" dirty="0"/>
          </a:p>
        </p:txBody>
      </p:sp>
      <p:sp>
        <p:nvSpPr>
          <p:cNvPr id="114" name="TextBox 113">
            <a:extLst>
              <a:ext uri="{FF2B5EF4-FFF2-40B4-BE49-F238E27FC236}">
                <a16:creationId xmlns:a16="http://schemas.microsoft.com/office/drawing/2014/main" id="{D6852119-2CAD-6AC0-1D85-C8500BFE658D}"/>
              </a:ext>
            </a:extLst>
          </p:cNvPr>
          <p:cNvSpPr txBox="1"/>
          <p:nvPr/>
        </p:nvSpPr>
        <p:spPr>
          <a:xfrm>
            <a:off x="619462" y="2763574"/>
            <a:ext cx="1356719" cy="111634"/>
          </a:xfrm>
          <a:prstGeom prst="rect">
            <a:avLst/>
          </a:prstGeom>
          <a:noFill/>
        </p:spPr>
        <p:txBody>
          <a:bodyPr wrap="square" lIns="0" tIns="0" rIns="0" bIns="0" rtlCol="0">
            <a:spAutoFit/>
          </a:bodyPr>
          <a:lstStyle/>
          <a:p>
            <a:pPr algn="ctr">
              <a:lnSpc>
                <a:spcPct val="110000"/>
              </a:lnSpc>
              <a:spcBef>
                <a:spcPts val="1100"/>
              </a:spcBef>
              <a:buClr>
                <a:srgbClr val="E0E0E0"/>
              </a:buClr>
              <a:buSzPct val="80000"/>
            </a:pPr>
            <a:r>
              <a:rPr lang="en-US" sz="700" dirty="0">
                <a:solidFill>
                  <a:schemeClr val="tx1"/>
                </a:solidFill>
                <a:latin typeface="IBM Plex Sans" charset="0"/>
                <a:ea typeface="IBM Plex Sans" charset="0"/>
                <a:cs typeface="IBM Plex Sans" charset="0"/>
              </a:rPr>
              <a:t>User Machine</a:t>
            </a:r>
          </a:p>
        </p:txBody>
      </p:sp>
      <p:grpSp>
        <p:nvGrpSpPr>
          <p:cNvPr id="184" name="Group 183">
            <a:extLst>
              <a:ext uri="{FF2B5EF4-FFF2-40B4-BE49-F238E27FC236}">
                <a16:creationId xmlns:a16="http://schemas.microsoft.com/office/drawing/2014/main" id="{E068F5DA-65A4-AAB6-35A3-72F67C218788}"/>
              </a:ext>
            </a:extLst>
          </p:cNvPr>
          <p:cNvGrpSpPr/>
          <p:nvPr/>
        </p:nvGrpSpPr>
        <p:grpSpPr>
          <a:xfrm>
            <a:off x="1005927" y="1649203"/>
            <a:ext cx="7033222" cy="1480770"/>
            <a:chOff x="1005927" y="1649203"/>
            <a:chExt cx="7033222" cy="1480770"/>
          </a:xfrm>
        </p:grpSpPr>
        <p:grpSp>
          <p:nvGrpSpPr>
            <p:cNvPr id="63" name="Group 62">
              <a:extLst>
                <a:ext uri="{FF2B5EF4-FFF2-40B4-BE49-F238E27FC236}">
                  <a16:creationId xmlns:a16="http://schemas.microsoft.com/office/drawing/2014/main" id="{19F4A1DC-0453-99B4-4116-8A640203488E}"/>
                </a:ext>
              </a:extLst>
            </p:cNvPr>
            <p:cNvGrpSpPr/>
            <p:nvPr/>
          </p:nvGrpSpPr>
          <p:grpSpPr>
            <a:xfrm>
              <a:off x="5787263" y="1649203"/>
              <a:ext cx="2251886" cy="1328514"/>
              <a:chOff x="6395204" y="1013602"/>
              <a:chExt cx="2251886" cy="1328514"/>
            </a:xfrm>
          </p:grpSpPr>
          <p:sp>
            <p:nvSpPr>
              <p:cNvPr id="64" name="TextBox 63">
                <a:extLst>
                  <a:ext uri="{FF2B5EF4-FFF2-40B4-BE49-F238E27FC236}">
                    <a16:creationId xmlns:a16="http://schemas.microsoft.com/office/drawing/2014/main" id="{4B04DE87-0A3C-55F9-C6FA-9E4E48D01164}"/>
                  </a:ext>
                </a:extLst>
              </p:cNvPr>
              <p:cNvSpPr txBox="1"/>
              <p:nvPr/>
            </p:nvSpPr>
            <p:spPr>
              <a:xfrm>
                <a:off x="6395204" y="2126315"/>
                <a:ext cx="1107498" cy="111634"/>
              </a:xfrm>
              <a:prstGeom prst="rect">
                <a:avLst/>
              </a:prstGeom>
              <a:noFill/>
            </p:spPr>
            <p:txBody>
              <a:bodyPr wrap="square" lIns="0" tIns="0" rIns="0" bIns="0" rtlCol="0">
                <a:spAutoFit/>
              </a:bodyPr>
              <a:lstStyle/>
              <a:p>
                <a:pPr algn="ctr">
                  <a:lnSpc>
                    <a:spcPct val="110000"/>
                  </a:lnSpc>
                  <a:spcBef>
                    <a:spcPts val="1100"/>
                  </a:spcBef>
                  <a:buClr>
                    <a:srgbClr val="E0E0E0"/>
                  </a:buClr>
                  <a:buSzPct val="80000"/>
                </a:pPr>
                <a:r>
                  <a:rPr lang="en-US" sz="700" dirty="0">
                    <a:solidFill>
                      <a:schemeClr val="tx1"/>
                    </a:solidFill>
                    <a:latin typeface="IBM Plex Sans" charset="0"/>
                    <a:ea typeface="IBM Plex Sans" charset="0"/>
                    <a:cs typeface="IBM Plex Sans" charset="0"/>
                  </a:rPr>
                  <a:t>User Machine</a:t>
                </a:r>
              </a:p>
            </p:txBody>
          </p:sp>
          <p:grpSp>
            <p:nvGrpSpPr>
              <p:cNvPr id="65" name="Group 64">
                <a:extLst>
                  <a:ext uri="{FF2B5EF4-FFF2-40B4-BE49-F238E27FC236}">
                    <a16:creationId xmlns:a16="http://schemas.microsoft.com/office/drawing/2014/main" id="{815E075C-54DD-6C20-805B-B87AADCE2327}"/>
                  </a:ext>
                </a:extLst>
              </p:cNvPr>
              <p:cNvGrpSpPr/>
              <p:nvPr/>
            </p:nvGrpSpPr>
            <p:grpSpPr>
              <a:xfrm>
                <a:off x="6671718" y="1013602"/>
                <a:ext cx="1975372" cy="1328514"/>
                <a:chOff x="6671718" y="1013602"/>
                <a:chExt cx="1975372" cy="1328514"/>
              </a:xfrm>
            </p:grpSpPr>
            <p:sp>
              <p:nvSpPr>
                <p:cNvPr id="66" name="Rectangle 65">
                  <a:extLst>
                    <a:ext uri="{FF2B5EF4-FFF2-40B4-BE49-F238E27FC236}">
                      <a16:creationId xmlns:a16="http://schemas.microsoft.com/office/drawing/2014/main" id="{A598DD87-D6BD-B6EA-E937-A5E18E331FD0}"/>
                    </a:ext>
                  </a:extLst>
                </p:cNvPr>
                <p:cNvSpPr/>
                <p:nvPr/>
              </p:nvSpPr>
              <p:spPr>
                <a:xfrm>
                  <a:off x="7351626" y="1254298"/>
                  <a:ext cx="495787" cy="804673"/>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00" b="1" dirty="0">
                    <a:solidFill>
                      <a:schemeClr val="tx1"/>
                    </a:solidFill>
                  </a:endParaRPr>
                </a:p>
              </p:txBody>
            </p:sp>
            <p:sp>
              <p:nvSpPr>
                <p:cNvPr id="67" name="Rectangle 66">
                  <a:extLst>
                    <a:ext uri="{FF2B5EF4-FFF2-40B4-BE49-F238E27FC236}">
                      <a16:creationId xmlns:a16="http://schemas.microsoft.com/office/drawing/2014/main" id="{E99B99C6-271E-B169-846C-928BAE2213C9}"/>
                    </a:ext>
                  </a:extLst>
                </p:cNvPr>
                <p:cNvSpPr/>
                <p:nvPr/>
              </p:nvSpPr>
              <p:spPr>
                <a:xfrm>
                  <a:off x="6728762" y="1254298"/>
                  <a:ext cx="495787" cy="804673"/>
                </a:xfrm>
                <a:prstGeom prst="rect">
                  <a:avLst/>
                </a:prstGeom>
                <a:solidFill>
                  <a:srgbClr val="DCDCD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00" b="1" dirty="0">
                    <a:solidFill>
                      <a:schemeClr val="tx1"/>
                    </a:solidFill>
                  </a:endParaRPr>
                </a:p>
              </p:txBody>
            </p:sp>
            <p:sp>
              <p:nvSpPr>
                <p:cNvPr id="68" name="Rectangle 67">
                  <a:extLst>
                    <a:ext uri="{FF2B5EF4-FFF2-40B4-BE49-F238E27FC236}">
                      <a16:creationId xmlns:a16="http://schemas.microsoft.com/office/drawing/2014/main" id="{71B9C051-8E92-44D6-9F3E-96DFF276F949}"/>
                    </a:ext>
                  </a:extLst>
                </p:cNvPr>
                <p:cNvSpPr/>
                <p:nvPr/>
              </p:nvSpPr>
              <p:spPr>
                <a:xfrm>
                  <a:off x="7974305" y="1254298"/>
                  <a:ext cx="495787" cy="804673"/>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00" b="1" dirty="0">
                    <a:solidFill>
                      <a:schemeClr val="tx1"/>
                    </a:solidFill>
                  </a:endParaRPr>
                </a:p>
              </p:txBody>
            </p:sp>
            <p:sp>
              <p:nvSpPr>
                <p:cNvPr id="69" name="Rectangle 68">
                  <a:extLst>
                    <a:ext uri="{FF2B5EF4-FFF2-40B4-BE49-F238E27FC236}">
                      <a16:creationId xmlns:a16="http://schemas.microsoft.com/office/drawing/2014/main" id="{F41919E6-EA72-356A-8A24-58F10EC24FE4}"/>
                    </a:ext>
                  </a:extLst>
                </p:cNvPr>
                <p:cNvSpPr/>
                <p:nvPr/>
              </p:nvSpPr>
              <p:spPr>
                <a:xfrm>
                  <a:off x="6671718" y="1739234"/>
                  <a:ext cx="495786" cy="1457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00" dirty="0">
                    <a:solidFill>
                      <a:schemeClr val="tx1"/>
                    </a:solidFill>
                    <a:latin typeface="IBM Plex Sans" panose="020B0503050203000203" pitchFamily="34" charset="0"/>
                  </a:endParaRPr>
                </a:p>
              </p:txBody>
            </p:sp>
            <p:sp>
              <p:nvSpPr>
                <p:cNvPr id="70" name="Rectangle 69">
                  <a:extLst>
                    <a:ext uri="{FF2B5EF4-FFF2-40B4-BE49-F238E27FC236}">
                      <a16:creationId xmlns:a16="http://schemas.microsoft.com/office/drawing/2014/main" id="{C8727E26-58A0-9013-CB51-0325A1849F1C}"/>
                    </a:ext>
                  </a:extLst>
                </p:cNvPr>
                <p:cNvSpPr/>
                <p:nvPr/>
              </p:nvSpPr>
              <p:spPr>
                <a:xfrm>
                  <a:off x="6804563" y="1490350"/>
                  <a:ext cx="348996" cy="367051"/>
                </a:xfrm>
                <a:prstGeom prst="rect">
                  <a:avLst/>
                </a:prstGeom>
                <a:solidFill>
                  <a:srgbClr val="1191EA"/>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00" dirty="0">
                    <a:solidFill>
                      <a:schemeClr val="tx1"/>
                    </a:solidFill>
                    <a:latin typeface="IBM Plex Sans" panose="020B0503050203000203" pitchFamily="34" charset="0"/>
                  </a:endParaRPr>
                </a:p>
              </p:txBody>
            </p:sp>
            <p:sp>
              <p:nvSpPr>
                <p:cNvPr id="72" name="TextBox 71">
                  <a:extLst>
                    <a:ext uri="{FF2B5EF4-FFF2-40B4-BE49-F238E27FC236}">
                      <a16:creationId xmlns:a16="http://schemas.microsoft.com/office/drawing/2014/main" id="{42E0A42E-3EE1-F726-A69A-9DEDFBE7810D}"/>
                    </a:ext>
                  </a:extLst>
                </p:cNvPr>
                <p:cNvSpPr txBox="1"/>
                <p:nvPr/>
              </p:nvSpPr>
              <p:spPr>
                <a:xfrm>
                  <a:off x="6738248" y="1013602"/>
                  <a:ext cx="1199046" cy="175433"/>
                </a:xfrm>
                <a:prstGeom prst="rect">
                  <a:avLst/>
                </a:prstGeom>
                <a:noFill/>
              </p:spPr>
              <p:txBody>
                <a:bodyPr wrap="none" lIns="0" tIns="0" rIns="0" bIns="0" rtlCol="0">
                  <a:spAutoFit/>
                </a:bodyPr>
                <a:lstStyle/>
                <a:p>
                  <a:pPr algn="l">
                    <a:lnSpc>
                      <a:spcPct val="110000"/>
                    </a:lnSpc>
                    <a:spcBef>
                      <a:spcPts val="1100"/>
                    </a:spcBef>
                  </a:pPr>
                  <a:r>
                    <a:rPr lang="en-CH" dirty="0">
                      <a:solidFill>
                        <a:schemeClr val="tx1"/>
                      </a:solidFill>
                      <a:latin typeface="IBM Plex Sans" charset="0"/>
                      <a:ea typeface="IBM Plex Sans" charset="0"/>
                      <a:cs typeface="IBM Plex Sans" charset="0"/>
                    </a:rPr>
                    <a:t>Runtime Primitives</a:t>
                  </a:r>
                </a:p>
              </p:txBody>
            </p:sp>
            <p:sp>
              <p:nvSpPr>
                <p:cNvPr id="74" name="TextBox 73">
                  <a:extLst>
                    <a:ext uri="{FF2B5EF4-FFF2-40B4-BE49-F238E27FC236}">
                      <a16:creationId xmlns:a16="http://schemas.microsoft.com/office/drawing/2014/main" id="{2EE88EAB-D8E1-74AD-E00E-F7775477C6D7}"/>
                    </a:ext>
                  </a:extLst>
                </p:cNvPr>
                <p:cNvSpPr txBox="1"/>
                <p:nvPr/>
              </p:nvSpPr>
              <p:spPr>
                <a:xfrm>
                  <a:off x="7835625" y="2111988"/>
                  <a:ext cx="811465" cy="230128"/>
                </a:xfrm>
                <a:prstGeom prst="rect">
                  <a:avLst/>
                </a:prstGeom>
                <a:noFill/>
              </p:spPr>
              <p:txBody>
                <a:bodyPr wrap="square" lIns="0" tIns="0" rIns="0" bIns="0" rtlCol="0">
                  <a:spAutoFit/>
                </a:bodyPr>
                <a:lstStyle/>
                <a:p>
                  <a:pPr algn="ctr">
                    <a:lnSpc>
                      <a:spcPct val="110000"/>
                    </a:lnSpc>
                    <a:spcBef>
                      <a:spcPts val="1100"/>
                    </a:spcBef>
                    <a:buClr>
                      <a:srgbClr val="E0E0E0"/>
                    </a:buClr>
                    <a:buSzPct val="80000"/>
                  </a:pPr>
                  <a:r>
                    <a:rPr lang="en-US" sz="700" dirty="0">
                      <a:solidFill>
                        <a:schemeClr val="tx1"/>
                      </a:solidFill>
                      <a:latin typeface="IBM Plex Sans" charset="0"/>
                      <a:ea typeface="IBM Plex Sans" charset="0"/>
                      <a:cs typeface="IBM Plex Sans" charset="0"/>
                    </a:rPr>
                    <a:t>IBM Quantum Systems</a:t>
                  </a:r>
                </a:p>
              </p:txBody>
            </p:sp>
            <p:sp>
              <p:nvSpPr>
                <p:cNvPr id="75" name="U-turn Arrow 167">
                  <a:extLst>
                    <a:ext uri="{FF2B5EF4-FFF2-40B4-BE49-F238E27FC236}">
                      <a16:creationId xmlns:a16="http://schemas.microsoft.com/office/drawing/2014/main" id="{C520E426-2D96-4477-25CD-B23E6AD8F439}"/>
                    </a:ext>
                  </a:extLst>
                </p:cNvPr>
                <p:cNvSpPr/>
                <p:nvPr/>
              </p:nvSpPr>
              <p:spPr>
                <a:xfrm rot="5400000">
                  <a:off x="7883084" y="1668681"/>
                  <a:ext cx="157042" cy="131741"/>
                </a:xfrm>
                <a:prstGeom prst="uturnArrow">
                  <a:avLst>
                    <a:gd name="adj1" fmla="val 13502"/>
                    <a:gd name="adj2" fmla="val 20753"/>
                    <a:gd name="adj3" fmla="val 29838"/>
                    <a:gd name="adj4" fmla="val 53377"/>
                    <a:gd name="adj5" fmla="val 83215"/>
                  </a:avLst>
                </a:prstGeom>
                <a:solidFill>
                  <a:srgbClr val="1191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dirty="0">
                    <a:solidFill>
                      <a:schemeClr val="tx1"/>
                    </a:solidFill>
                  </a:endParaRPr>
                </a:p>
              </p:txBody>
            </p:sp>
            <p:sp>
              <p:nvSpPr>
                <p:cNvPr id="76" name="U-turn Arrow 168">
                  <a:extLst>
                    <a:ext uri="{FF2B5EF4-FFF2-40B4-BE49-F238E27FC236}">
                      <a16:creationId xmlns:a16="http://schemas.microsoft.com/office/drawing/2014/main" id="{88A8E460-312F-F043-7DCB-97B3ACCCC24F}"/>
                    </a:ext>
                  </a:extLst>
                </p:cNvPr>
                <p:cNvSpPr/>
                <p:nvPr/>
              </p:nvSpPr>
              <p:spPr>
                <a:xfrm rot="16200000">
                  <a:off x="7770076" y="1653123"/>
                  <a:ext cx="157042" cy="131741"/>
                </a:xfrm>
                <a:prstGeom prst="uturnArrow">
                  <a:avLst>
                    <a:gd name="adj1" fmla="val 13502"/>
                    <a:gd name="adj2" fmla="val 20753"/>
                    <a:gd name="adj3" fmla="val 29838"/>
                    <a:gd name="adj4" fmla="val 53377"/>
                    <a:gd name="adj5" fmla="val 83215"/>
                  </a:avLst>
                </a:prstGeom>
                <a:solidFill>
                  <a:srgbClr val="1191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dirty="0">
                    <a:solidFill>
                      <a:schemeClr val="tx1"/>
                    </a:solidFill>
                  </a:endParaRPr>
                </a:p>
              </p:txBody>
            </p:sp>
            <p:sp>
              <p:nvSpPr>
                <p:cNvPr id="77" name="Rectangle 76">
                  <a:extLst>
                    <a:ext uri="{FF2B5EF4-FFF2-40B4-BE49-F238E27FC236}">
                      <a16:creationId xmlns:a16="http://schemas.microsoft.com/office/drawing/2014/main" id="{69A73B07-4564-46FC-A816-0318DA5A888B}"/>
                    </a:ext>
                  </a:extLst>
                </p:cNvPr>
                <p:cNvSpPr/>
                <p:nvPr/>
              </p:nvSpPr>
              <p:spPr>
                <a:xfrm>
                  <a:off x="7514194" y="1656973"/>
                  <a:ext cx="220608" cy="155559"/>
                </a:xfrm>
                <a:prstGeom prst="rect">
                  <a:avLst/>
                </a:prstGeom>
                <a:solidFill>
                  <a:srgbClr val="D0B0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00" dirty="0">
                    <a:solidFill>
                      <a:srgbClr val="8C8C8C"/>
                    </a:solidFill>
                    <a:latin typeface="IBM Plex Sans" panose="020B0503050203000203" pitchFamily="34" charset="0"/>
                  </a:endParaRPr>
                </a:p>
              </p:txBody>
            </p:sp>
            <p:sp>
              <p:nvSpPr>
                <p:cNvPr id="78" name="Rectangle 77">
                  <a:extLst>
                    <a:ext uri="{FF2B5EF4-FFF2-40B4-BE49-F238E27FC236}">
                      <a16:creationId xmlns:a16="http://schemas.microsoft.com/office/drawing/2014/main" id="{673DF213-D768-7B07-7CF8-2A8E385087E8}"/>
                    </a:ext>
                  </a:extLst>
                </p:cNvPr>
                <p:cNvSpPr/>
                <p:nvPr/>
              </p:nvSpPr>
              <p:spPr>
                <a:xfrm>
                  <a:off x="7271671" y="1518886"/>
                  <a:ext cx="45719" cy="367051"/>
                </a:xfrm>
                <a:prstGeom prst="rect">
                  <a:avLst/>
                </a:prstGeom>
                <a:solidFill>
                  <a:srgbClr val="A4A4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00" b="1" dirty="0">
                    <a:solidFill>
                      <a:schemeClr val="tx1"/>
                    </a:solidFill>
                  </a:endParaRPr>
                </a:p>
              </p:txBody>
            </p:sp>
            <p:cxnSp>
              <p:nvCxnSpPr>
                <p:cNvPr id="73" name="Straight Arrow Connector 72">
                  <a:extLst>
                    <a:ext uri="{FF2B5EF4-FFF2-40B4-BE49-F238E27FC236}">
                      <a16:creationId xmlns:a16="http://schemas.microsoft.com/office/drawing/2014/main" id="{39AB9F49-080A-A06B-4BAA-7AB8025AB0AA}"/>
                    </a:ext>
                  </a:extLst>
                </p:cNvPr>
                <p:cNvCxnSpPr>
                  <a:cxnSpLocks/>
                </p:cNvCxnSpPr>
                <p:nvPr/>
              </p:nvCxnSpPr>
              <p:spPr bwMode="auto">
                <a:xfrm>
                  <a:off x="6880233" y="1684558"/>
                  <a:ext cx="574541" cy="0"/>
                </a:xfrm>
                <a:prstGeom prst="straightConnector1">
                  <a:avLst/>
                </a:prstGeom>
                <a:ln w="19050">
                  <a:solidFill>
                    <a:srgbClr val="1191EA"/>
                  </a:solidFill>
                  <a:headEnd type="none" w="sm" len="sm"/>
                  <a:tailEnd type="triangle" w="sm" len="sm"/>
                </a:ln>
                <a:effectLst/>
              </p:spPr>
              <p:style>
                <a:lnRef idx="1">
                  <a:schemeClr val="dk1"/>
                </a:lnRef>
                <a:fillRef idx="0">
                  <a:schemeClr val="dk1"/>
                </a:fillRef>
                <a:effectRef idx="0">
                  <a:schemeClr val="dk1"/>
                </a:effectRef>
                <a:fontRef idx="minor">
                  <a:schemeClr val="tx1"/>
                </a:fontRef>
              </p:style>
            </p:cxnSp>
          </p:grpSp>
        </p:grpSp>
        <p:pic>
          <p:nvPicPr>
            <p:cNvPr id="51" name="Picture 50" descr="Qr code&#10;&#10;Description automatically generated">
              <a:extLst>
                <a:ext uri="{FF2B5EF4-FFF2-40B4-BE49-F238E27FC236}">
                  <a16:creationId xmlns:a16="http://schemas.microsoft.com/office/drawing/2014/main" id="{46A362A4-759A-B63E-6C37-1E4789950004}"/>
                </a:ext>
              </a:extLst>
            </p:cNvPr>
            <p:cNvPicPr>
              <a:picLocks noChangeAspect="1"/>
            </p:cNvPicPr>
            <p:nvPr/>
          </p:nvPicPr>
          <p:blipFill>
            <a:blip r:embed="rId2">
              <a:duotone>
                <a:prstClr val="black"/>
                <a:schemeClr val="accent3">
                  <a:tint val="45000"/>
                  <a:satMod val="400000"/>
                </a:schemeClr>
              </a:duotone>
            </a:blip>
            <a:stretch>
              <a:fillRect/>
            </a:stretch>
          </p:blipFill>
          <p:spPr>
            <a:xfrm>
              <a:off x="7472995" y="2209018"/>
              <a:ext cx="271589" cy="271589"/>
            </a:xfrm>
            <a:prstGeom prst="rect">
              <a:avLst/>
            </a:prstGeom>
          </p:spPr>
        </p:pic>
        <p:grpSp>
          <p:nvGrpSpPr>
            <p:cNvPr id="116" name="Group 115">
              <a:extLst>
                <a:ext uri="{FF2B5EF4-FFF2-40B4-BE49-F238E27FC236}">
                  <a16:creationId xmlns:a16="http://schemas.microsoft.com/office/drawing/2014/main" id="{351D8E3F-B490-1717-F8C9-80C63C0A98E2}"/>
                </a:ext>
              </a:extLst>
            </p:cNvPr>
            <p:cNvGrpSpPr/>
            <p:nvPr/>
          </p:nvGrpSpPr>
          <p:grpSpPr>
            <a:xfrm>
              <a:off x="3054489" y="1679488"/>
              <a:ext cx="2384736" cy="1310784"/>
              <a:chOff x="3664089" y="701588"/>
              <a:chExt cx="2384736" cy="1310784"/>
            </a:xfrm>
          </p:grpSpPr>
          <p:sp>
            <p:nvSpPr>
              <p:cNvPr id="94" name="TextBox 93">
                <a:extLst>
                  <a:ext uri="{FF2B5EF4-FFF2-40B4-BE49-F238E27FC236}">
                    <a16:creationId xmlns:a16="http://schemas.microsoft.com/office/drawing/2014/main" id="{4F3BE71B-2BE1-22E9-217A-C4C1B5D5DBAB}"/>
                  </a:ext>
                </a:extLst>
              </p:cNvPr>
              <p:cNvSpPr txBox="1"/>
              <p:nvPr/>
            </p:nvSpPr>
            <p:spPr>
              <a:xfrm>
                <a:off x="3664089" y="1797859"/>
                <a:ext cx="1356719" cy="111634"/>
              </a:xfrm>
              <a:prstGeom prst="rect">
                <a:avLst/>
              </a:prstGeom>
              <a:noFill/>
            </p:spPr>
            <p:txBody>
              <a:bodyPr wrap="square" lIns="0" tIns="0" rIns="0" bIns="0" rtlCol="0">
                <a:spAutoFit/>
              </a:bodyPr>
              <a:lstStyle/>
              <a:p>
                <a:pPr algn="ctr">
                  <a:lnSpc>
                    <a:spcPct val="110000"/>
                  </a:lnSpc>
                  <a:spcBef>
                    <a:spcPts val="1100"/>
                  </a:spcBef>
                  <a:buClr>
                    <a:srgbClr val="E0E0E0"/>
                  </a:buClr>
                  <a:buSzPct val="80000"/>
                </a:pPr>
                <a:r>
                  <a:rPr lang="en-US" sz="700" dirty="0">
                    <a:solidFill>
                      <a:schemeClr val="tx1"/>
                    </a:solidFill>
                    <a:latin typeface="IBM Plex Sans" charset="0"/>
                    <a:ea typeface="IBM Plex Sans" charset="0"/>
                    <a:cs typeface="IBM Plex Sans" charset="0"/>
                  </a:rPr>
                  <a:t>User Machine</a:t>
                </a:r>
              </a:p>
            </p:txBody>
          </p:sp>
          <p:grpSp>
            <p:nvGrpSpPr>
              <p:cNvPr id="115" name="Group 114">
                <a:extLst>
                  <a:ext uri="{FF2B5EF4-FFF2-40B4-BE49-F238E27FC236}">
                    <a16:creationId xmlns:a16="http://schemas.microsoft.com/office/drawing/2014/main" id="{C072E4BD-8B24-7A1D-6668-ED02285E7D5A}"/>
                  </a:ext>
                </a:extLst>
              </p:cNvPr>
              <p:cNvGrpSpPr/>
              <p:nvPr/>
            </p:nvGrpSpPr>
            <p:grpSpPr>
              <a:xfrm>
                <a:off x="4069551" y="701588"/>
                <a:ext cx="1979274" cy="1310784"/>
                <a:chOff x="4069551" y="701588"/>
                <a:chExt cx="1979274" cy="1310784"/>
              </a:xfrm>
            </p:grpSpPr>
            <p:sp>
              <p:nvSpPr>
                <p:cNvPr id="80" name="TextBox 79">
                  <a:extLst>
                    <a:ext uri="{FF2B5EF4-FFF2-40B4-BE49-F238E27FC236}">
                      <a16:creationId xmlns:a16="http://schemas.microsoft.com/office/drawing/2014/main" id="{39146D89-8A14-82D1-3C69-FC65F98AE087}"/>
                    </a:ext>
                  </a:extLst>
                </p:cNvPr>
                <p:cNvSpPr txBox="1"/>
                <p:nvPr/>
              </p:nvSpPr>
              <p:spPr>
                <a:xfrm>
                  <a:off x="4123272" y="701588"/>
                  <a:ext cx="1662315" cy="175433"/>
                </a:xfrm>
                <a:prstGeom prst="rect">
                  <a:avLst/>
                </a:prstGeom>
                <a:noFill/>
              </p:spPr>
              <p:txBody>
                <a:bodyPr wrap="none" lIns="0" tIns="0" rIns="0" bIns="0" rtlCol="0">
                  <a:spAutoFit/>
                </a:bodyPr>
                <a:lstStyle/>
                <a:p>
                  <a:pPr algn="l">
                    <a:lnSpc>
                      <a:spcPct val="110000"/>
                    </a:lnSpc>
                    <a:spcBef>
                      <a:spcPts val="1100"/>
                    </a:spcBef>
                  </a:pPr>
                  <a:r>
                    <a:rPr lang="en-US" dirty="0">
                      <a:solidFill>
                        <a:schemeClr val="tx1"/>
                      </a:solidFill>
                      <a:latin typeface="IBM Plex Sans" charset="0"/>
                      <a:ea typeface="IBM Plex Sans" charset="0"/>
                      <a:cs typeface="IBM Plex Sans" charset="0"/>
                    </a:rPr>
                    <a:t>Upload </a:t>
                  </a:r>
                  <a:r>
                    <a:rPr lang="en-CH">
                      <a:solidFill>
                        <a:schemeClr val="tx1"/>
                      </a:solidFill>
                      <a:latin typeface="IBM Plex Sans" charset="0"/>
                      <a:ea typeface="IBM Plex Sans" charset="0"/>
                      <a:cs typeface="IBM Plex Sans" charset="0"/>
                    </a:rPr>
                    <a:t>Runtime </a:t>
                  </a:r>
                  <a:r>
                    <a:rPr lang="en-CH" dirty="0">
                      <a:solidFill>
                        <a:schemeClr val="tx1"/>
                      </a:solidFill>
                      <a:latin typeface="IBM Plex Sans" charset="0"/>
                      <a:ea typeface="IBM Plex Sans" charset="0"/>
                      <a:cs typeface="IBM Plex Sans" charset="0"/>
                    </a:rPr>
                    <a:t>Programs</a:t>
                  </a:r>
                </a:p>
              </p:txBody>
            </p:sp>
            <p:grpSp>
              <p:nvGrpSpPr>
                <p:cNvPr id="81" name="Group 80">
                  <a:extLst>
                    <a:ext uri="{FF2B5EF4-FFF2-40B4-BE49-F238E27FC236}">
                      <a16:creationId xmlns:a16="http://schemas.microsoft.com/office/drawing/2014/main" id="{04D613DD-FD0E-1C6B-FA3F-92C9BBF568F1}"/>
                    </a:ext>
                  </a:extLst>
                </p:cNvPr>
                <p:cNvGrpSpPr/>
                <p:nvPr/>
              </p:nvGrpSpPr>
              <p:grpSpPr>
                <a:xfrm>
                  <a:off x="4069551" y="923241"/>
                  <a:ext cx="1785674" cy="804673"/>
                  <a:chOff x="5536759" y="60322"/>
                  <a:chExt cx="1785674" cy="804673"/>
                </a:xfrm>
              </p:grpSpPr>
              <p:grpSp>
                <p:nvGrpSpPr>
                  <p:cNvPr id="87" name="Group 86">
                    <a:extLst>
                      <a:ext uri="{FF2B5EF4-FFF2-40B4-BE49-F238E27FC236}">
                        <a16:creationId xmlns:a16="http://schemas.microsoft.com/office/drawing/2014/main" id="{D064A9CB-9979-E7A7-AA71-B42A04CEF374}"/>
                      </a:ext>
                    </a:extLst>
                  </p:cNvPr>
                  <p:cNvGrpSpPr/>
                  <p:nvPr/>
                </p:nvGrpSpPr>
                <p:grpSpPr>
                  <a:xfrm>
                    <a:off x="5536759" y="60322"/>
                    <a:ext cx="1785674" cy="804673"/>
                    <a:chOff x="333726" y="984474"/>
                    <a:chExt cx="8169205" cy="3328593"/>
                  </a:xfrm>
                </p:grpSpPr>
                <p:sp>
                  <p:nvSpPr>
                    <p:cNvPr id="89" name="Rectangle 88">
                      <a:extLst>
                        <a:ext uri="{FF2B5EF4-FFF2-40B4-BE49-F238E27FC236}">
                          <a16:creationId xmlns:a16="http://schemas.microsoft.com/office/drawing/2014/main" id="{E1C82E63-9EE3-1845-0BF5-0E1C4FB328ED}"/>
                        </a:ext>
                      </a:extLst>
                    </p:cNvPr>
                    <p:cNvSpPr/>
                    <p:nvPr/>
                  </p:nvSpPr>
                  <p:spPr>
                    <a:xfrm>
                      <a:off x="3444209" y="984474"/>
                      <a:ext cx="2268155" cy="3328593"/>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b="1" dirty="0">
                        <a:solidFill>
                          <a:schemeClr val="tx1"/>
                        </a:solidFill>
                      </a:endParaRPr>
                    </a:p>
                  </p:txBody>
                </p:sp>
                <p:sp>
                  <p:nvSpPr>
                    <p:cNvPr id="90" name="Rectangle 89">
                      <a:extLst>
                        <a:ext uri="{FF2B5EF4-FFF2-40B4-BE49-F238E27FC236}">
                          <a16:creationId xmlns:a16="http://schemas.microsoft.com/office/drawing/2014/main" id="{FD6190BC-0C5B-E36A-8C7C-2B5279AD3A47}"/>
                        </a:ext>
                      </a:extLst>
                    </p:cNvPr>
                    <p:cNvSpPr/>
                    <p:nvPr/>
                  </p:nvSpPr>
                  <p:spPr>
                    <a:xfrm>
                      <a:off x="594694" y="984474"/>
                      <a:ext cx="2268155" cy="3328593"/>
                    </a:xfrm>
                    <a:prstGeom prst="rect">
                      <a:avLst/>
                    </a:prstGeom>
                    <a:solidFill>
                      <a:srgbClr val="DCDC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b="1" dirty="0">
                        <a:solidFill>
                          <a:schemeClr val="tx1"/>
                        </a:solidFill>
                      </a:endParaRPr>
                    </a:p>
                  </p:txBody>
                </p:sp>
                <p:sp>
                  <p:nvSpPr>
                    <p:cNvPr id="91" name="Rectangle 90">
                      <a:extLst>
                        <a:ext uri="{FF2B5EF4-FFF2-40B4-BE49-F238E27FC236}">
                          <a16:creationId xmlns:a16="http://schemas.microsoft.com/office/drawing/2014/main" id="{9B09AD9C-4BA4-E636-8488-A410184A1E3C}"/>
                        </a:ext>
                      </a:extLst>
                    </p:cNvPr>
                    <p:cNvSpPr/>
                    <p:nvPr/>
                  </p:nvSpPr>
                  <p:spPr>
                    <a:xfrm>
                      <a:off x="6234776" y="984474"/>
                      <a:ext cx="2268155" cy="3328593"/>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b="1" dirty="0">
                        <a:solidFill>
                          <a:schemeClr val="tx1"/>
                        </a:solidFill>
                      </a:endParaRPr>
                    </a:p>
                  </p:txBody>
                </p:sp>
                <p:sp>
                  <p:nvSpPr>
                    <p:cNvPr id="92" name="Rectangle 91">
                      <a:extLst>
                        <a:ext uri="{FF2B5EF4-FFF2-40B4-BE49-F238E27FC236}">
                          <a16:creationId xmlns:a16="http://schemas.microsoft.com/office/drawing/2014/main" id="{C6D22997-A8C8-9F75-7AB5-5226F3BCC495}"/>
                        </a:ext>
                      </a:extLst>
                    </p:cNvPr>
                    <p:cNvSpPr/>
                    <p:nvPr/>
                  </p:nvSpPr>
                  <p:spPr>
                    <a:xfrm>
                      <a:off x="333726" y="2990451"/>
                      <a:ext cx="2268149" cy="6027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dirty="0">
                        <a:solidFill>
                          <a:schemeClr val="tx1"/>
                        </a:solidFill>
                        <a:latin typeface="IBM Plex Sans" panose="020B0503050203000203" pitchFamily="34" charset="0"/>
                      </a:endParaRPr>
                    </a:p>
                  </p:txBody>
                </p:sp>
                <p:sp>
                  <p:nvSpPr>
                    <p:cNvPr id="93" name="Rectangle 92">
                      <a:extLst>
                        <a:ext uri="{FF2B5EF4-FFF2-40B4-BE49-F238E27FC236}">
                          <a16:creationId xmlns:a16="http://schemas.microsoft.com/office/drawing/2014/main" id="{F8625A57-70AE-4306-0A4D-FF9D9F3A8DA5}"/>
                        </a:ext>
                      </a:extLst>
                    </p:cNvPr>
                    <p:cNvSpPr/>
                    <p:nvPr/>
                  </p:nvSpPr>
                  <p:spPr>
                    <a:xfrm>
                      <a:off x="3817618" y="1947854"/>
                      <a:ext cx="1596607" cy="1518335"/>
                    </a:xfrm>
                    <a:prstGeom prst="rect">
                      <a:avLst/>
                    </a:prstGeom>
                    <a:solidFill>
                      <a:srgbClr val="1191EA"/>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dirty="0">
                        <a:solidFill>
                          <a:schemeClr val="tx1"/>
                        </a:solidFill>
                        <a:latin typeface="IBM Plex Sans" panose="020B0503050203000203" pitchFamily="34" charset="0"/>
                      </a:endParaRPr>
                    </a:p>
                  </p:txBody>
                </p:sp>
              </p:grpSp>
              <p:sp>
                <p:nvSpPr>
                  <p:cNvPr id="83" name="U-turn Arrow 167">
                    <a:extLst>
                      <a:ext uri="{FF2B5EF4-FFF2-40B4-BE49-F238E27FC236}">
                        <a16:creationId xmlns:a16="http://schemas.microsoft.com/office/drawing/2014/main" id="{4771AA79-478F-316D-8DBB-D5E429FDEEEF}"/>
                      </a:ext>
                    </a:extLst>
                  </p:cNvPr>
                  <p:cNvSpPr/>
                  <p:nvPr/>
                </p:nvSpPr>
                <p:spPr>
                  <a:xfrm rot="5400000">
                    <a:off x="6747643" y="446752"/>
                    <a:ext cx="157042" cy="131741"/>
                  </a:xfrm>
                  <a:prstGeom prst="uturnArrow">
                    <a:avLst>
                      <a:gd name="adj1" fmla="val 13502"/>
                      <a:gd name="adj2" fmla="val 20753"/>
                      <a:gd name="adj3" fmla="val 29838"/>
                      <a:gd name="adj4" fmla="val 53377"/>
                      <a:gd name="adj5" fmla="val 83215"/>
                    </a:avLst>
                  </a:prstGeom>
                  <a:solidFill>
                    <a:srgbClr val="1191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dirty="0">
                      <a:solidFill>
                        <a:schemeClr val="tx1"/>
                      </a:solidFill>
                    </a:endParaRPr>
                  </a:p>
                </p:txBody>
              </p:sp>
              <p:sp>
                <p:nvSpPr>
                  <p:cNvPr id="84" name="U-turn Arrow 168">
                    <a:extLst>
                      <a:ext uri="{FF2B5EF4-FFF2-40B4-BE49-F238E27FC236}">
                        <a16:creationId xmlns:a16="http://schemas.microsoft.com/office/drawing/2014/main" id="{AB09CF8B-35B4-9C60-48C4-7B1C0FB468C9}"/>
                      </a:ext>
                    </a:extLst>
                  </p:cNvPr>
                  <p:cNvSpPr/>
                  <p:nvPr/>
                </p:nvSpPr>
                <p:spPr>
                  <a:xfrm rot="16200000">
                    <a:off x="6634635" y="431194"/>
                    <a:ext cx="157042" cy="131741"/>
                  </a:xfrm>
                  <a:prstGeom prst="uturnArrow">
                    <a:avLst>
                      <a:gd name="adj1" fmla="val 13502"/>
                      <a:gd name="adj2" fmla="val 20753"/>
                      <a:gd name="adj3" fmla="val 29838"/>
                      <a:gd name="adj4" fmla="val 53377"/>
                      <a:gd name="adj5" fmla="val 83215"/>
                    </a:avLst>
                  </a:prstGeom>
                  <a:solidFill>
                    <a:srgbClr val="1191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dirty="0">
                      <a:solidFill>
                        <a:schemeClr val="tx1"/>
                      </a:solidFill>
                    </a:endParaRPr>
                  </a:p>
                </p:txBody>
              </p:sp>
              <p:cxnSp>
                <p:nvCxnSpPr>
                  <p:cNvPr id="85" name="Straight Arrow Connector 84">
                    <a:extLst>
                      <a:ext uri="{FF2B5EF4-FFF2-40B4-BE49-F238E27FC236}">
                        <a16:creationId xmlns:a16="http://schemas.microsoft.com/office/drawing/2014/main" id="{7B3253C7-32C2-A890-4058-90192FB8AACA}"/>
                      </a:ext>
                    </a:extLst>
                  </p:cNvPr>
                  <p:cNvCxnSpPr/>
                  <p:nvPr/>
                </p:nvCxnSpPr>
                <p:spPr bwMode="auto">
                  <a:xfrm>
                    <a:off x="6031688" y="468966"/>
                    <a:ext cx="253410" cy="0"/>
                  </a:xfrm>
                  <a:prstGeom prst="straightConnector1">
                    <a:avLst/>
                  </a:prstGeom>
                  <a:ln w="19050">
                    <a:solidFill>
                      <a:srgbClr val="1191EA"/>
                    </a:solidFill>
                    <a:headEnd type="none" w="sm" len="sm"/>
                    <a:tailEnd type="triangle" w="sm" len="sm"/>
                  </a:ln>
                  <a:effectLst/>
                </p:spPr>
                <p:style>
                  <a:lnRef idx="1">
                    <a:schemeClr val="dk1"/>
                  </a:lnRef>
                  <a:fillRef idx="0">
                    <a:schemeClr val="dk1"/>
                  </a:fillRef>
                  <a:effectRef idx="0">
                    <a:schemeClr val="dk1"/>
                  </a:effectRef>
                  <a:fontRef idx="minor">
                    <a:schemeClr val="tx1"/>
                  </a:fontRef>
                </p:style>
              </p:cxnSp>
              <p:cxnSp>
                <p:nvCxnSpPr>
                  <p:cNvPr id="86" name="Straight Arrow Connector 85">
                    <a:extLst>
                      <a:ext uri="{FF2B5EF4-FFF2-40B4-BE49-F238E27FC236}">
                        <a16:creationId xmlns:a16="http://schemas.microsoft.com/office/drawing/2014/main" id="{2208878F-9ADE-B55C-0EE2-2B2C9AB7D55D}"/>
                      </a:ext>
                    </a:extLst>
                  </p:cNvPr>
                  <p:cNvCxnSpPr/>
                  <p:nvPr/>
                </p:nvCxnSpPr>
                <p:spPr bwMode="auto">
                  <a:xfrm>
                    <a:off x="6025170" y="533944"/>
                    <a:ext cx="253410" cy="0"/>
                  </a:xfrm>
                  <a:prstGeom prst="straightConnector1">
                    <a:avLst/>
                  </a:prstGeom>
                  <a:ln w="19050">
                    <a:solidFill>
                      <a:srgbClr val="1191EA"/>
                    </a:solidFill>
                    <a:headEnd type="triangle" w="sm" len="sm"/>
                    <a:tailEnd type="none" w="sm" len="sm"/>
                  </a:ln>
                  <a:effectLst/>
                </p:spPr>
                <p:style>
                  <a:lnRef idx="1">
                    <a:schemeClr val="dk1"/>
                  </a:lnRef>
                  <a:fillRef idx="0">
                    <a:schemeClr val="dk1"/>
                  </a:fillRef>
                  <a:effectRef idx="0">
                    <a:schemeClr val="dk1"/>
                  </a:effectRef>
                  <a:fontRef idx="minor">
                    <a:schemeClr val="tx1"/>
                  </a:fontRef>
                </p:style>
              </p:cxnSp>
            </p:grpSp>
            <p:sp>
              <p:nvSpPr>
                <p:cNvPr id="95" name="TextBox 94">
                  <a:extLst>
                    <a:ext uri="{FF2B5EF4-FFF2-40B4-BE49-F238E27FC236}">
                      <a16:creationId xmlns:a16="http://schemas.microsoft.com/office/drawing/2014/main" id="{1A463535-CA18-D48B-411E-3AAA752E21D5}"/>
                    </a:ext>
                  </a:extLst>
                </p:cNvPr>
                <p:cNvSpPr txBox="1"/>
                <p:nvPr/>
              </p:nvSpPr>
              <p:spPr>
                <a:xfrm>
                  <a:off x="5193872" y="1782244"/>
                  <a:ext cx="854953" cy="230128"/>
                </a:xfrm>
                <a:prstGeom prst="rect">
                  <a:avLst/>
                </a:prstGeom>
                <a:noFill/>
              </p:spPr>
              <p:txBody>
                <a:bodyPr wrap="square" lIns="0" tIns="0" rIns="0" bIns="0" rtlCol="0">
                  <a:spAutoFit/>
                </a:bodyPr>
                <a:lstStyle/>
                <a:p>
                  <a:pPr algn="ctr">
                    <a:lnSpc>
                      <a:spcPct val="110000"/>
                    </a:lnSpc>
                    <a:spcBef>
                      <a:spcPts val="1100"/>
                    </a:spcBef>
                    <a:buClr>
                      <a:srgbClr val="E0E0E0"/>
                    </a:buClr>
                    <a:buSzPct val="80000"/>
                  </a:pPr>
                  <a:r>
                    <a:rPr lang="en-US" sz="700" dirty="0">
                      <a:solidFill>
                        <a:schemeClr val="tx1"/>
                      </a:solidFill>
                      <a:latin typeface="IBM Plex Sans" charset="0"/>
                      <a:ea typeface="IBM Plex Sans" charset="0"/>
                      <a:cs typeface="IBM Plex Sans" charset="0"/>
                    </a:rPr>
                    <a:t>IBM Quantum Systems</a:t>
                  </a:r>
                </a:p>
              </p:txBody>
            </p:sp>
            <p:sp>
              <p:nvSpPr>
                <p:cNvPr id="96" name="Rectangle 95">
                  <a:extLst>
                    <a:ext uri="{FF2B5EF4-FFF2-40B4-BE49-F238E27FC236}">
                      <a16:creationId xmlns:a16="http://schemas.microsoft.com/office/drawing/2014/main" id="{EA7AC51F-DD5E-A8E8-6AB9-784B1ECD85BA}"/>
                    </a:ext>
                  </a:extLst>
                </p:cNvPr>
                <p:cNvSpPr/>
                <p:nvPr/>
              </p:nvSpPr>
              <p:spPr>
                <a:xfrm>
                  <a:off x="4916026" y="1323492"/>
                  <a:ext cx="220608" cy="155559"/>
                </a:xfrm>
                <a:prstGeom prst="rect">
                  <a:avLst/>
                </a:prstGeom>
                <a:solidFill>
                  <a:srgbClr val="D0B0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00" dirty="0">
                    <a:solidFill>
                      <a:srgbClr val="8C8C8C"/>
                    </a:solidFill>
                    <a:latin typeface="IBM Plex Sans" panose="020B0503050203000203" pitchFamily="34" charset="0"/>
                  </a:endParaRPr>
                </a:p>
              </p:txBody>
            </p:sp>
          </p:grpSp>
        </p:grpSp>
        <p:grpSp>
          <p:nvGrpSpPr>
            <p:cNvPr id="97" name="Group 96">
              <a:extLst>
                <a:ext uri="{FF2B5EF4-FFF2-40B4-BE49-F238E27FC236}">
                  <a16:creationId xmlns:a16="http://schemas.microsoft.com/office/drawing/2014/main" id="{348D9811-D4D6-7D7D-92B5-401D87F445DC}"/>
                </a:ext>
              </a:extLst>
            </p:cNvPr>
            <p:cNvGrpSpPr/>
            <p:nvPr/>
          </p:nvGrpSpPr>
          <p:grpSpPr>
            <a:xfrm>
              <a:off x="1005927" y="1697133"/>
              <a:ext cx="1936422" cy="1279775"/>
              <a:chOff x="1738655" y="1052912"/>
              <a:chExt cx="1936422" cy="1279775"/>
            </a:xfrm>
          </p:grpSpPr>
          <p:sp>
            <p:nvSpPr>
              <p:cNvPr id="98" name="TextBox 97">
                <a:extLst>
                  <a:ext uri="{FF2B5EF4-FFF2-40B4-BE49-F238E27FC236}">
                    <a16:creationId xmlns:a16="http://schemas.microsoft.com/office/drawing/2014/main" id="{BAEB8B8D-037B-A6A2-DD4D-BCA6D75A43A9}"/>
                  </a:ext>
                </a:extLst>
              </p:cNvPr>
              <p:cNvSpPr txBox="1"/>
              <p:nvPr/>
            </p:nvSpPr>
            <p:spPr>
              <a:xfrm>
                <a:off x="1794861" y="1052912"/>
                <a:ext cx="1223092" cy="175433"/>
              </a:xfrm>
              <a:prstGeom prst="rect">
                <a:avLst/>
              </a:prstGeom>
              <a:noFill/>
            </p:spPr>
            <p:txBody>
              <a:bodyPr wrap="none" lIns="0" tIns="0" rIns="0" bIns="0" rtlCol="0">
                <a:spAutoFit/>
              </a:bodyPr>
              <a:lstStyle/>
              <a:p>
                <a:pPr algn="l">
                  <a:lnSpc>
                    <a:spcPct val="110000"/>
                  </a:lnSpc>
                  <a:spcBef>
                    <a:spcPts val="1100"/>
                  </a:spcBef>
                </a:pPr>
                <a:r>
                  <a:rPr lang="en-US" dirty="0" err="1">
                    <a:solidFill>
                      <a:schemeClr val="tx1"/>
                    </a:solidFill>
                    <a:latin typeface="IBM Plex Sans" charset="0"/>
                    <a:ea typeface="IBM Plex Sans" charset="0"/>
                    <a:cs typeface="IBM Plex Sans" charset="0"/>
                  </a:rPr>
                  <a:t>Backend.run</a:t>
                </a:r>
                <a:r>
                  <a:rPr lang="en-US" dirty="0">
                    <a:solidFill>
                      <a:schemeClr val="tx1"/>
                    </a:solidFill>
                    <a:latin typeface="IBM Plex Sans" charset="0"/>
                    <a:ea typeface="IBM Plex Sans" charset="0"/>
                    <a:cs typeface="IBM Plex Sans" charset="0"/>
                  </a:rPr>
                  <a:t> </a:t>
                </a:r>
                <a:r>
                  <a:rPr lang="en-CH">
                    <a:solidFill>
                      <a:schemeClr val="tx1"/>
                    </a:solidFill>
                    <a:latin typeface="IBM Plex Sans" charset="0"/>
                    <a:ea typeface="IBM Plex Sans" charset="0"/>
                    <a:cs typeface="IBM Plex Sans" charset="0"/>
                  </a:rPr>
                  <a:t>Model</a:t>
                </a:r>
                <a:endParaRPr lang="en-CH" dirty="0">
                  <a:solidFill>
                    <a:schemeClr val="tx1"/>
                  </a:solidFill>
                  <a:latin typeface="IBM Plex Sans" charset="0"/>
                  <a:ea typeface="IBM Plex Sans" charset="0"/>
                  <a:cs typeface="IBM Plex Sans" charset="0"/>
                </a:endParaRPr>
              </a:p>
            </p:txBody>
          </p:sp>
          <p:grpSp>
            <p:nvGrpSpPr>
              <p:cNvPr id="99" name="Group 98">
                <a:extLst>
                  <a:ext uri="{FF2B5EF4-FFF2-40B4-BE49-F238E27FC236}">
                    <a16:creationId xmlns:a16="http://schemas.microsoft.com/office/drawing/2014/main" id="{443EA38E-3819-EC82-56A1-1F23CC1C9D79}"/>
                  </a:ext>
                </a:extLst>
              </p:cNvPr>
              <p:cNvGrpSpPr/>
              <p:nvPr/>
            </p:nvGrpSpPr>
            <p:grpSpPr>
              <a:xfrm>
                <a:off x="1738655" y="1278600"/>
                <a:ext cx="1785674" cy="804673"/>
                <a:chOff x="2050172" y="1063288"/>
                <a:chExt cx="1785674" cy="804673"/>
              </a:xfrm>
            </p:grpSpPr>
            <p:grpSp>
              <p:nvGrpSpPr>
                <p:cNvPr id="104" name="Group 103">
                  <a:extLst>
                    <a:ext uri="{FF2B5EF4-FFF2-40B4-BE49-F238E27FC236}">
                      <a16:creationId xmlns:a16="http://schemas.microsoft.com/office/drawing/2014/main" id="{50C1D13C-1AD7-1D2A-5433-F2C6BA05E288}"/>
                    </a:ext>
                  </a:extLst>
                </p:cNvPr>
                <p:cNvGrpSpPr/>
                <p:nvPr/>
              </p:nvGrpSpPr>
              <p:grpSpPr>
                <a:xfrm>
                  <a:off x="2050172" y="1063288"/>
                  <a:ext cx="1785674" cy="804673"/>
                  <a:chOff x="333726" y="984474"/>
                  <a:chExt cx="8169205" cy="3328593"/>
                </a:xfrm>
              </p:grpSpPr>
              <p:sp>
                <p:nvSpPr>
                  <p:cNvPr id="106" name="Rectangle 105">
                    <a:extLst>
                      <a:ext uri="{FF2B5EF4-FFF2-40B4-BE49-F238E27FC236}">
                        <a16:creationId xmlns:a16="http://schemas.microsoft.com/office/drawing/2014/main" id="{B063B2D0-B5F6-1908-E6F7-E946B9501450}"/>
                      </a:ext>
                    </a:extLst>
                  </p:cNvPr>
                  <p:cNvSpPr/>
                  <p:nvPr/>
                </p:nvSpPr>
                <p:spPr>
                  <a:xfrm>
                    <a:off x="3444209" y="984474"/>
                    <a:ext cx="2268155" cy="332859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b="1" dirty="0">
                      <a:solidFill>
                        <a:schemeClr val="tx1"/>
                      </a:solidFill>
                    </a:endParaRPr>
                  </a:p>
                </p:txBody>
              </p:sp>
              <p:sp>
                <p:nvSpPr>
                  <p:cNvPr id="107" name="Rectangle 106">
                    <a:extLst>
                      <a:ext uri="{FF2B5EF4-FFF2-40B4-BE49-F238E27FC236}">
                        <a16:creationId xmlns:a16="http://schemas.microsoft.com/office/drawing/2014/main" id="{B873A5F5-4840-70D3-034B-46C297311C57}"/>
                      </a:ext>
                    </a:extLst>
                  </p:cNvPr>
                  <p:cNvSpPr/>
                  <p:nvPr/>
                </p:nvSpPr>
                <p:spPr>
                  <a:xfrm>
                    <a:off x="594694" y="984474"/>
                    <a:ext cx="2268155" cy="3328593"/>
                  </a:xfrm>
                  <a:prstGeom prst="rect">
                    <a:avLst/>
                  </a:prstGeom>
                  <a:solidFill>
                    <a:srgbClr val="DCDC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b="1" dirty="0">
                      <a:solidFill>
                        <a:schemeClr val="tx1"/>
                      </a:solidFill>
                    </a:endParaRPr>
                  </a:p>
                </p:txBody>
              </p:sp>
              <p:sp>
                <p:nvSpPr>
                  <p:cNvPr id="108" name="Rectangle 107">
                    <a:extLst>
                      <a:ext uri="{FF2B5EF4-FFF2-40B4-BE49-F238E27FC236}">
                        <a16:creationId xmlns:a16="http://schemas.microsoft.com/office/drawing/2014/main" id="{BE540FC3-A9B6-5467-C8C8-076E03AD1300}"/>
                      </a:ext>
                    </a:extLst>
                  </p:cNvPr>
                  <p:cNvSpPr/>
                  <p:nvPr/>
                </p:nvSpPr>
                <p:spPr>
                  <a:xfrm>
                    <a:off x="6234776" y="984474"/>
                    <a:ext cx="2268155" cy="3328593"/>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b="1" dirty="0">
                      <a:solidFill>
                        <a:schemeClr val="tx1"/>
                      </a:solidFill>
                    </a:endParaRPr>
                  </a:p>
                </p:txBody>
              </p:sp>
              <p:sp>
                <p:nvSpPr>
                  <p:cNvPr id="109" name="Rectangle 108">
                    <a:extLst>
                      <a:ext uri="{FF2B5EF4-FFF2-40B4-BE49-F238E27FC236}">
                        <a16:creationId xmlns:a16="http://schemas.microsoft.com/office/drawing/2014/main" id="{ECC8A4FB-97CE-441A-6875-E8CABE51D493}"/>
                      </a:ext>
                    </a:extLst>
                  </p:cNvPr>
                  <p:cNvSpPr/>
                  <p:nvPr/>
                </p:nvSpPr>
                <p:spPr>
                  <a:xfrm>
                    <a:off x="333726" y="2990451"/>
                    <a:ext cx="2268149" cy="6027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dirty="0">
                      <a:solidFill>
                        <a:schemeClr val="tx1"/>
                      </a:solidFill>
                      <a:latin typeface="IBM Plex Sans" panose="020B0503050203000203" pitchFamily="34" charset="0"/>
                    </a:endParaRPr>
                  </a:p>
                </p:txBody>
              </p:sp>
              <p:sp>
                <p:nvSpPr>
                  <p:cNvPr id="110" name="Rectangle 109">
                    <a:extLst>
                      <a:ext uri="{FF2B5EF4-FFF2-40B4-BE49-F238E27FC236}">
                        <a16:creationId xmlns:a16="http://schemas.microsoft.com/office/drawing/2014/main" id="{48B92795-DAE1-DEBD-4CC5-A0CC87B9D36D}"/>
                      </a:ext>
                    </a:extLst>
                  </p:cNvPr>
                  <p:cNvSpPr/>
                  <p:nvPr/>
                </p:nvSpPr>
                <p:spPr>
                  <a:xfrm>
                    <a:off x="941473" y="1960922"/>
                    <a:ext cx="1596607" cy="1518335"/>
                  </a:xfrm>
                  <a:prstGeom prst="rect">
                    <a:avLst/>
                  </a:prstGeom>
                  <a:solidFill>
                    <a:srgbClr val="1191EA"/>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dirty="0">
                      <a:solidFill>
                        <a:schemeClr val="tx1"/>
                      </a:solidFill>
                      <a:latin typeface="IBM Plex Sans" panose="020B0503050203000203" pitchFamily="34" charset="0"/>
                    </a:endParaRPr>
                  </a:p>
                </p:txBody>
              </p:sp>
              <p:grpSp>
                <p:nvGrpSpPr>
                  <p:cNvPr id="111" name="Group 110">
                    <a:extLst>
                      <a:ext uri="{FF2B5EF4-FFF2-40B4-BE49-F238E27FC236}">
                        <a16:creationId xmlns:a16="http://schemas.microsoft.com/office/drawing/2014/main" id="{B8D8B861-AA4A-CBD8-E64B-5610B8AD3B19}"/>
                      </a:ext>
                    </a:extLst>
                  </p:cNvPr>
                  <p:cNvGrpSpPr/>
                  <p:nvPr/>
                </p:nvGrpSpPr>
                <p:grpSpPr>
                  <a:xfrm>
                    <a:off x="2538079" y="2424492"/>
                    <a:ext cx="4189667" cy="732649"/>
                    <a:chOff x="2538079" y="2424492"/>
                    <a:chExt cx="4189667" cy="732649"/>
                  </a:xfrm>
                </p:grpSpPr>
                <p:sp>
                  <p:nvSpPr>
                    <p:cNvPr id="112" name="U-turn Arrow 163">
                      <a:extLst>
                        <a:ext uri="{FF2B5EF4-FFF2-40B4-BE49-F238E27FC236}">
                          <a16:creationId xmlns:a16="http://schemas.microsoft.com/office/drawing/2014/main" id="{C5964D0E-6256-F83E-3E74-435A07BB729A}"/>
                        </a:ext>
                      </a:extLst>
                    </p:cNvPr>
                    <p:cNvSpPr/>
                    <p:nvPr/>
                  </p:nvSpPr>
                  <p:spPr>
                    <a:xfrm rot="5400000">
                      <a:off x="4755384" y="1184779"/>
                      <a:ext cx="649617" cy="3295107"/>
                    </a:xfrm>
                    <a:prstGeom prst="uturnArrow">
                      <a:avLst>
                        <a:gd name="adj1" fmla="val 13502"/>
                        <a:gd name="adj2" fmla="val 20753"/>
                        <a:gd name="adj3" fmla="val 29838"/>
                        <a:gd name="adj4" fmla="val 53377"/>
                        <a:gd name="adj5" fmla="val 16516"/>
                      </a:avLst>
                    </a:prstGeom>
                    <a:solidFill>
                      <a:srgbClr val="1191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dirty="0">
                        <a:solidFill>
                          <a:schemeClr val="tx1"/>
                        </a:solidFill>
                      </a:endParaRPr>
                    </a:p>
                  </p:txBody>
                </p:sp>
                <p:sp>
                  <p:nvSpPr>
                    <p:cNvPr id="113" name="U-turn Arrow 164">
                      <a:extLst>
                        <a:ext uri="{FF2B5EF4-FFF2-40B4-BE49-F238E27FC236}">
                          <a16:creationId xmlns:a16="http://schemas.microsoft.com/office/drawing/2014/main" id="{ABD59904-B5FE-E6C1-D185-EEA60B9F758B}"/>
                        </a:ext>
                      </a:extLst>
                    </p:cNvPr>
                    <p:cNvSpPr/>
                    <p:nvPr/>
                  </p:nvSpPr>
                  <p:spPr>
                    <a:xfrm rot="16200000">
                      <a:off x="4007212" y="955359"/>
                      <a:ext cx="649617" cy="3587884"/>
                    </a:xfrm>
                    <a:prstGeom prst="uturnArrow">
                      <a:avLst>
                        <a:gd name="adj1" fmla="val 13502"/>
                        <a:gd name="adj2" fmla="val 20753"/>
                        <a:gd name="adj3" fmla="val 29838"/>
                        <a:gd name="adj4" fmla="val 53377"/>
                        <a:gd name="adj5" fmla="val 24566"/>
                      </a:avLst>
                    </a:prstGeom>
                    <a:solidFill>
                      <a:srgbClr val="1191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dirty="0">
                        <a:solidFill>
                          <a:schemeClr val="tx1"/>
                        </a:solidFill>
                      </a:endParaRPr>
                    </a:p>
                  </p:txBody>
                </p:sp>
              </p:grpSp>
            </p:grpSp>
            <p:sp>
              <p:nvSpPr>
                <p:cNvPr id="105" name="Rectangle 104">
                  <a:extLst>
                    <a:ext uri="{FF2B5EF4-FFF2-40B4-BE49-F238E27FC236}">
                      <a16:creationId xmlns:a16="http://schemas.microsoft.com/office/drawing/2014/main" id="{B4D5214E-CC7D-262F-AEC7-9BE17764D7A3}"/>
                    </a:ext>
                  </a:extLst>
                </p:cNvPr>
                <p:cNvSpPr/>
                <p:nvPr/>
              </p:nvSpPr>
              <p:spPr>
                <a:xfrm>
                  <a:off x="3265818" y="1296181"/>
                  <a:ext cx="45719" cy="367051"/>
                </a:xfrm>
                <a:prstGeom prst="rect">
                  <a:avLst/>
                </a:prstGeom>
                <a:solidFill>
                  <a:srgbClr val="A4A4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b="1" dirty="0">
                    <a:solidFill>
                      <a:schemeClr val="tx1"/>
                    </a:solidFill>
                  </a:endParaRPr>
                </a:p>
              </p:txBody>
            </p:sp>
          </p:grpSp>
          <p:sp>
            <p:nvSpPr>
              <p:cNvPr id="100" name="TextBox 99">
                <a:extLst>
                  <a:ext uri="{FF2B5EF4-FFF2-40B4-BE49-F238E27FC236}">
                    <a16:creationId xmlns:a16="http://schemas.microsoft.com/office/drawing/2014/main" id="{41F8E324-35B2-584D-0C87-D4914C9A322C}"/>
                  </a:ext>
                </a:extLst>
              </p:cNvPr>
              <p:cNvSpPr txBox="1"/>
              <p:nvPr/>
            </p:nvSpPr>
            <p:spPr>
              <a:xfrm>
                <a:off x="2885185" y="2102559"/>
                <a:ext cx="789892" cy="230128"/>
              </a:xfrm>
              <a:prstGeom prst="rect">
                <a:avLst/>
              </a:prstGeom>
              <a:noFill/>
            </p:spPr>
            <p:txBody>
              <a:bodyPr wrap="square" lIns="0" tIns="0" rIns="0" bIns="0" rtlCol="0">
                <a:spAutoFit/>
              </a:bodyPr>
              <a:lstStyle/>
              <a:p>
                <a:pPr algn="ctr">
                  <a:lnSpc>
                    <a:spcPct val="110000"/>
                  </a:lnSpc>
                  <a:spcBef>
                    <a:spcPts val="1100"/>
                  </a:spcBef>
                  <a:buClr>
                    <a:srgbClr val="E0E0E0"/>
                  </a:buClr>
                  <a:buSzPct val="80000"/>
                </a:pPr>
                <a:r>
                  <a:rPr lang="en-US" sz="700" dirty="0">
                    <a:solidFill>
                      <a:schemeClr val="tx1"/>
                    </a:solidFill>
                    <a:latin typeface="IBM Plex Sans" charset="0"/>
                    <a:ea typeface="IBM Plex Sans" charset="0"/>
                    <a:cs typeface="IBM Plex Sans" charset="0"/>
                  </a:rPr>
                  <a:t>IBM Quantum Systems</a:t>
                </a:r>
              </a:p>
            </p:txBody>
          </p:sp>
          <p:sp>
            <p:nvSpPr>
              <p:cNvPr id="101" name="Rectangle 100">
                <a:extLst>
                  <a:ext uri="{FF2B5EF4-FFF2-40B4-BE49-F238E27FC236}">
                    <a16:creationId xmlns:a16="http://schemas.microsoft.com/office/drawing/2014/main" id="{E88EA263-6231-7C52-FB84-E188E8E0F709}"/>
                  </a:ext>
                </a:extLst>
              </p:cNvPr>
              <p:cNvSpPr/>
              <p:nvPr/>
            </p:nvSpPr>
            <p:spPr>
              <a:xfrm>
                <a:off x="1946147" y="1648966"/>
                <a:ext cx="220608" cy="155559"/>
              </a:xfrm>
              <a:prstGeom prst="rect">
                <a:avLst/>
              </a:prstGeom>
              <a:solidFill>
                <a:srgbClr val="D0B0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00" dirty="0">
                  <a:solidFill>
                    <a:srgbClr val="8C8C8C"/>
                  </a:solidFill>
                  <a:latin typeface="IBM Plex Sans" panose="020B0503050203000203" pitchFamily="34" charset="0"/>
                </a:endParaRPr>
              </a:p>
            </p:txBody>
          </p:sp>
          <p:sp>
            <p:nvSpPr>
              <p:cNvPr id="102" name="Rectangle 101">
                <a:extLst>
                  <a:ext uri="{FF2B5EF4-FFF2-40B4-BE49-F238E27FC236}">
                    <a16:creationId xmlns:a16="http://schemas.microsoft.com/office/drawing/2014/main" id="{57039F0B-CDC2-E8C5-A027-5E8BEFA81D58}"/>
                  </a:ext>
                </a:extLst>
              </p:cNvPr>
              <p:cNvSpPr/>
              <p:nvPr/>
            </p:nvSpPr>
            <p:spPr>
              <a:xfrm>
                <a:off x="2527470" y="1552007"/>
                <a:ext cx="220608" cy="54636"/>
              </a:xfrm>
              <a:prstGeom prst="rect">
                <a:avLst/>
              </a:prstGeom>
              <a:solidFill>
                <a:srgbClr val="D0B0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00" dirty="0">
                  <a:solidFill>
                    <a:srgbClr val="8C8C8C"/>
                  </a:solidFill>
                  <a:latin typeface="IBM Plex Sans" panose="020B0503050203000203" pitchFamily="34" charset="0"/>
                </a:endParaRPr>
              </a:p>
            </p:txBody>
          </p:sp>
          <p:sp>
            <p:nvSpPr>
              <p:cNvPr id="103" name="Rectangle 102">
                <a:extLst>
                  <a:ext uri="{FF2B5EF4-FFF2-40B4-BE49-F238E27FC236}">
                    <a16:creationId xmlns:a16="http://schemas.microsoft.com/office/drawing/2014/main" id="{34E74F5A-77C2-0359-6315-6A3104E56283}"/>
                  </a:ext>
                </a:extLst>
              </p:cNvPr>
              <p:cNvSpPr/>
              <p:nvPr/>
            </p:nvSpPr>
            <p:spPr>
              <a:xfrm flipV="1">
                <a:off x="2528781" y="1809642"/>
                <a:ext cx="220608" cy="53489"/>
              </a:xfrm>
              <a:prstGeom prst="rect">
                <a:avLst/>
              </a:prstGeom>
              <a:solidFill>
                <a:srgbClr val="D0B0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00" dirty="0">
                  <a:solidFill>
                    <a:srgbClr val="8C8C8C"/>
                  </a:solidFill>
                  <a:latin typeface="IBM Plex Sans" panose="020B0503050203000203" pitchFamily="34" charset="0"/>
                </a:endParaRPr>
              </a:p>
            </p:txBody>
          </p:sp>
        </p:grpSp>
        <p:cxnSp>
          <p:nvCxnSpPr>
            <p:cNvPr id="118" name="Straight Arrow Connector 117">
              <a:extLst>
                <a:ext uri="{FF2B5EF4-FFF2-40B4-BE49-F238E27FC236}">
                  <a16:creationId xmlns:a16="http://schemas.microsoft.com/office/drawing/2014/main" id="{C0C0B1DA-C754-2F23-26A0-D93A944224F8}"/>
                </a:ext>
              </a:extLst>
            </p:cNvPr>
            <p:cNvCxnSpPr>
              <a:cxnSpLocks/>
            </p:cNvCxnSpPr>
            <p:nvPr/>
          </p:nvCxnSpPr>
          <p:spPr bwMode="auto">
            <a:xfrm flipH="1">
              <a:off x="6545618" y="2393414"/>
              <a:ext cx="360635" cy="0"/>
            </a:xfrm>
            <a:prstGeom prst="straightConnector1">
              <a:avLst/>
            </a:prstGeom>
            <a:ln w="19050">
              <a:solidFill>
                <a:srgbClr val="1191EA"/>
              </a:solidFill>
              <a:headEnd type="none" w="sm" len="sm"/>
              <a:tailEnd type="triangle" w="sm" len="sm"/>
            </a:ln>
            <a:effectLst/>
          </p:spPr>
          <p:style>
            <a:lnRef idx="1">
              <a:schemeClr val="dk1"/>
            </a:lnRef>
            <a:fillRef idx="0">
              <a:schemeClr val="dk1"/>
            </a:fillRef>
            <a:effectRef idx="0">
              <a:schemeClr val="dk1"/>
            </a:effectRef>
            <a:fontRef idx="minor">
              <a:schemeClr val="tx1"/>
            </a:fontRef>
          </p:style>
        </p:cxnSp>
        <p:sp>
          <p:nvSpPr>
            <p:cNvPr id="121" name="TextBox 120">
              <a:extLst>
                <a:ext uri="{FF2B5EF4-FFF2-40B4-BE49-F238E27FC236}">
                  <a16:creationId xmlns:a16="http://schemas.microsoft.com/office/drawing/2014/main" id="{612097D7-C43F-A3FA-00DE-CAA88A5C33C5}"/>
                </a:ext>
              </a:extLst>
            </p:cNvPr>
            <p:cNvSpPr txBox="1"/>
            <p:nvPr/>
          </p:nvSpPr>
          <p:spPr>
            <a:xfrm>
              <a:off x="4048559" y="2765787"/>
              <a:ext cx="650530" cy="348622"/>
            </a:xfrm>
            <a:prstGeom prst="rect">
              <a:avLst/>
            </a:prstGeom>
            <a:noFill/>
          </p:spPr>
          <p:txBody>
            <a:bodyPr wrap="square" lIns="0" tIns="0" rIns="0" bIns="0" rtlCol="0">
              <a:spAutoFit/>
            </a:bodyPr>
            <a:lstStyle/>
            <a:p>
              <a:pPr algn="ctr">
                <a:lnSpc>
                  <a:spcPct val="110000"/>
                </a:lnSpc>
                <a:spcBef>
                  <a:spcPts val="1100"/>
                </a:spcBef>
                <a:buClr>
                  <a:srgbClr val="E0E0E0"/>
                </a:buClr>
                <a:buSzPct val="80000"/>
              </a:pPr>
              <a:r>
                <a:rPr lang="en-US" sz="700" dirty="0">
                  <a:solidFill>
                    <a:schemeClr val="tx1"/>
                  </a:solidFill>
                  <a:latin typeface="IBM Plex Sans" charset="0"/>
                  <a:ea typeface="IBM Plex Sans" charset="0"/>
                  <a:cs typeface="IBM Plex Sans" charset="0"/>
                </a:rPr>
                <a:t>IBM </a:t>
              </a:r>
              <a:r>
                <a:rPr lang="en-US" sz="700" dirty="0" err="1">
                  <a:solidFill>
                    <a:schemeClr val="tx1"/>
                  </a:solidFill>
                  <a:latin typeface="IBM Plex Sans" charset="0"/>
                  <a:ea typeface="IBM Plex Sans" charset="0"/>
                  <a:cs typeface="IBM Plex Sans" charset="0"/>
                </a:rPr>
                <a:t>Qiskit</a:t>
              </a:r>
              <a:r>
                <a:rPr lang="en-US" sz="700" dirty="0">
                  <a:solidFill>
                    <a:schemeClr val="tx1"/>
                  </a:solidFill>
                  <a:latin typeface="IBM Plex Sans" charset="0"/>
                  <a:ea typeface="IBM Plex Sans" charset="0"/>
                  <a:cs typeface="IBM Plex Sans" charset="0"/>
                </a:rPr>
                <a:t> Runtime Infrastructure</a:t>
              </a:r>
            </a:p>
          </p:txBody>
        </p:sp>
        <p:sp>
          <p:nvSpPr>
            <p:cNvPr id="122" name="TextBox 121">
              <a:extLst>
                <a:ext uri="{FF2B5EF4-FFF2-40B4-BE49-F238E27FC236}">
                  <a16:creationId xmlns:a16="http://schemas.microsoft.com/office/drawing/2014/main" id="{1097D486-DDB7-FA56-5946-0FEBDD1D0B5C}"/>
                </a:ext>
              </a:extLst>
            </p:cNvPr>
            <p:cNvSpPr txBox="1"/>
            <p:nvPr/>
          </p:nvSpPr>
          <p:spPr>
            <a:xfrm>
              <a:off x="6708669" y="2781351"/>
              <a:ext cx="610437" cy="348622"/>
            </a:xfrm>
            <a:prstGeom prst="rect">
              <a:avLst/>
            </a:prstGeom>
            <a:noFill/>
          </p:spPr>
          <p:txBody>
            <a:bodyPr wrap="square" lIns="0" tIns="0" rIns="0" bIns="0" rtlCol="0">
              <a:spAutoFit/>
            </a:bodyPr>
            <a:lstStyle/>
            <a:p>
              <a:pPr algn="ctr">
                <a:lnSpc>
                  <a:spcPct val="110000"/>
                </a:lnSpc>
                <a:spcBef>
                  <a:spcPts val="1100"/>
                </a:spcBef>
                <a:buClr>
                  <a:srgbClr val="E0E0E0"/>
                </a:buClr>
                <a:buSzPct val="80000"/>
              </a:pPr>
              <a:r>
                <a:rPr lang="en-US" sz="700" dirty="0">
                  <a:solidFill>
                    <a:schemeClr val="tx1"/>
                  </a:solidFill>
                  <a:latin typeface="IBM Plex Sans" charset="0"/>
                  <a:ea typeface="IBM Plex Sans" charset="0"/>
                  <a:cs typeface="IBM Plex Sans" charset="0"/>
                </a:rPr>
                <a:t>IBM </a:t>
              </a:r>
              <a:r>
                <a:rPr lang="en-US" sz="700" dirty="0" err="1">
                  <a:solidFill>
                    <a:schemeClr val="tx1"/>
                  </a:solidFill>
                  <a:latin typeface="IBM Plex Sans" charset="0"/>
                  <a:ea typeface="IBM Plex Sans" charset="0"/>
                  <a:cs typeface="IBM Plex Sans" charset="0"/>
                </a:rPr>
                <a:t>Qiskit</a:t>
              </a:r>
              <a:r>
                <a:rPr lang="en-US" sz="700" dirty="0">
                  <a:solidFill>
                    <a:schemeClr val="tx1"/>
                  </a:solidFill>
                  <a:latin typeface="IBM Plex Sans" charset="0"/>
                  <a:ea typeface="IBM Plex Sans" charset="0"/>
                  <a:cs typeface="IBM Plex Sans" charset="0"/>
                </a:rPr>
                <a:t> Runtime Infrastructure</a:t>
              </a:r>
            </a:p>
          </p:txBody>
        </p:sp>
        <p:sp>
          <p:nvSpPr>
            <p:cNvPr id="128" name="Rectangle 127">
              <a:extLst>
                <a:ext uri="{FF2B5EF4-FFF2-40B4-BE49-F238E27FC236}">
                  <a16:creationId xmlns:a16="http://schemas.microsoft.com/office/drawing/2014/main" id="{699A96DA-1902-65F1-450C-3C9FD344A89F}"/>
                </a:ext>
              </a:extLst>
            </p:cNvPr>
            <p:cNvSpPr/>
            <p:nvPr/>
          </p:nvSpPr>
          <p:spPr>
            <a:xfrm>
              <a:off x="4065592" y="2159728"/>
              <a:ext cx="45719" cy="367051"/>
            </a:xfrm>
            <a:prstGeom prst="rect">
              <a:avLst/>
            </a:prstGeom>
            <a:solidFill>
              <a:srgbClr val="A4A4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b="1" dirty="0">
                <a:solidFill>
                  <a:schemeClr val="tx1"/>
                </a:solidFill>
              </a:endParaRPr>
            </a:p>
          </p:txBody>
        </p:sp>
        <p:pic>
          <p:nvPicPr>
            <p:cNvPr id="129" name="Picture 128" descr="Qr code&#10;&#10;Description automatically generated">
              <a:extLst>
                <a:ext uri="{FF2B5EF4-FFF2-40B4-BE49-F238E27FC236}">
                  <a16:creationId xmlns:a16="http://schemas.microsoft.com/office/drawing/2014/main" id="{3CF5CAF9-092A-AA22-4C69-A6518E5A6E8D}"/>
                </a:ext>
              </a:extLst>
            </p:cNvPr>
            <p:cNvPicPr>
              <a:picLocks noChangeAspect="1"/>
            </p:cNvPicPr>
            <p:nvPr/>
          </p:nvPicPr>
          <p:blipFill>
            <a:blip r:embed="rId2">
              <a:duotone>
                <a:prstClr val="black"/>
                <a:schemeClr val="accent3">
                  <a:tint val="45000"/>
                  <a:satMod val="400000"/>
                </a:schemeClr>
              </a:duotone>
            </a:blip>
            <a:stretch>
              <a:fillRect/>
            </a:stretch>
          </p:blipFill>
          <p:spPr>
            <a:xfrm>
              <a:off x="4854758" y="2202088"/>
              <a:ext cx="271589" cy="271589"/>
            </a:xfrm>
            <a:prstGeom prst="rect">
              <a:avLst/>
            </a:prstGeom>
          </p:spPr>
        </p:pic>
        <p:pic>
          <p:nvPicPr>
            <p:cNvPr id="130" name="Picture 129" descr="Qr code&#10;&#10;Description automatically generated">
              <a:extLst>
                <a:ext uri="{FF2B5EF4-FFF2-40B4-BE49-F238E27FC236}">
                  <a16:creationId xmlns:a16="http://schemas.microsoft.com/office/drawing/2014/main" id="{A47A7AB3-C70D-53C8-0DEE-AF2E528150CC}"/>
                </a:ext>
              </a:extLst>
            </p:cNvPr>
            <p:cNvPicPr>
              <a:picLocks noChangeAspect="1"/>
            </p:cNvPicPr>
            <p:nvPr/>
          </p:nvPicPr>
          <p:blipFill>
            <a:blip r:embed="rId2">
              <a:duotone>
                <a:prstClr val="black"/>
                <a:schemeClr val="accent3">
                  <a:tint val="45000"/>
                  <a:satMod val="400000"/>
                </a:schemeClr>
              </a:duotone>
            </a:blip>
            <a:stretch>
              <a:fillRect/>
            </a:stretch>
          </p:blipFill>
          <p:spPr>
            <a:xfrm>
              <a:off x="2433774" y="2226673"/>
              <a:ext cx="271589" cy="271589"/>
            </a:xfrm>
            <a:prstGeom prst="rect">
              <a:avLst/>
            </a:prstGeom>
          </p:spPr>
        </p:pic>
      </p:grpSp>
      <p:sp>
        <p:nvSpPr>
          <p:cNvPr id="185" name="Rectangle 184">
            <a:extLst>
              <a:ext uri="{FF2B5EF4-FFF2-40B4-BE49-F238E27FC236}">
                <a16:creationId xmlns:a16="http://schemas.microsoft.com/office/drawing/2014/main" id="{989A023F-E169-49E0-A203-3F8287253260}"/>
              </a:ext>
            </a:extLst>
          </p:cNvPr>
          <p:cNvSpPr/>
          <p:nvPr/>
        </p:nvSpPr>
        <p:spPr>
          <a:xfrm>
            <a:off x="1404399" y="3636912"/>
            <a:ext cx="348996" cy="367051"/>
          </a:xfrm>
          <a:prstGeom prst="rect">
            <a:avLst/>
          </a:prstGeom>
          <a:solidFill>
            <a:srgbClr val="1191EA"/>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dirty="0">
              <a:solidFill>
                <a:schemeClr val="tx1"/>
              </a:solidFill>
              <a:latin typeface="IBM Plex Sans" panose="020B0503050203000203" pitchFamily="34" charset="0"/>
            </a:endParaRPr>
          </a:p>
        </p:txBody>
      </p:sp>
      <p:sp>
        <p:nvSpPr>
          <p:cNvPr id="186" name="TextBox 185">
            <a:extLst>
              <a:ext uri="{FF2B5EF4-FFF2-40B4-BE49-F238E27FC236}">
                <a16:creationId xmlns:a16="http://schemas.microsoft.com/office/drawing/2014/main" id="{079ECFDD-C4FB-6C28-3E41-DCA3A6FFCF3A}"/>
              </a:ext>
            </a:extLst>
          </p:cNvPr>
          <p:cNvSpPr txBox="1"/>
          <p:nvPr/>
        </p:nvSpPr>
        <p:spPr>
          <a:xfrm>
            <a:off x="1792280" y="3745797"/>
            <a:ext cx="714939" cy="127599"/>
          </a:xfrm>
          <a:prstGeom prst="rect">
            <a:avLst/>
          </a:prstGeom>
          <a:noFill/>
        </p:spPr>
        <p:txBody>
          <a:bodyPr wrap="square" lIns="0" tIns="0" rIns="0" bIns="0" rtlCol="0">
            <a:spAutoFit/>
          </a:bodyPr>
          <a:lstStyle/>
          <a:p>
            <a:pPr algn="ctr">
              <a:lnSpc>
                <a:spcPct val="110000"/>
              </a:lnSpc>
              <a:spcBef>
                <a:spcPts val="1100"/>
              </a:spcBef>
              <a:buClr>
                <a:srgbClr val="E0E0E0"/>
              </a:buClr>
              <a:buSzPct val="80000"/>
            </a:pPr>
            <a:r>
              <a:rPr lang="en-US" sz="800" dirty="0">
                <a:solidFill>
                  <a:schemeClr val="tx1"/>
                </a:solidFill>
                <a:latin typeface="IBM Plex Sans" charset="0"/>
                <a:ea typeface="IBM Plex Sans" charset="0"/>
                <a:cs typeface="IBM Plex Sans" charset="0"/>
              </a:rPr>
              <a:t>User Program</a:t>
            </a:r>
          </a:p>
        </p:txBody>
      </p:sp>
      <p:sp>
        <p:nvSpPr>
          <p:cNvPr id="187" name="Rectangle 186">
            <a:extLst>
              <a:ext uri="{FF2B5EF4-FFF2-40B4-BE49-F238E27FC236}">
                <a16:creationId xmlns:a16="http://schemas.microsoft.com/office/drawing/2014/main" id="{AF3FC6DE-D651-0EF2-76AF-67B0E386F825}"/>
              </a:ext>
            </a:extLst>
          </p:cNvPr>
          <p:cNvSpPr/>
          <p:nvPr/>
        </p:nvSpPr>
        <p:spPr>
          <a:xfrm>
            <a:off x="1484195" y="4164454"/>
            <a:ext cx="220608" cy="155559"/>
          </a:xfrm>
          <a:prstGeom prst="rect">
            <a:avLst/>
          </a:prstGeom>
          <a:solidFill>
            <a:srgbClr val="D0B0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00" dirty="0">
              <a:solidFill>
                <a:srgbClr val="8C8C8C"/>
              </a:solidFill>
              <a:latin typeface="IBM Plex Sans" panose="020B0503050203000203" pitchFamily="34" charset="0"/>
            </a:endParaRPr>
          </a:p>
        </p:txBody>
      </p:sp>
      <p:sp>
        <p:nvSpPr>
          <p:cNvPr id="188" name="TextBox 187">
            <a:extLst>
              <a:ext uri="{FF2B5EF4-FFF2-40B4-BE49-F238E27FC236}">
                <a16:creationId xmlns:a16="http://schemas.microsoft.com/office/drawing/2014/main" id="{5C5A489D-BCB8-8409-5FE7-CB7CBCD87D3B}"/>
              </a:ext>
            </a:extLst>
          </p:cNvPr>
          <p:cNvSpPr txBox="1"/>
          <p:nvPr/>
        </p:nvSpPr>
        <p:spPr>
          <a:xfrm>
            <a:off x="1695140" y="4133265"/>
            <a:ext cx="714939" cy="263021"/>
          </a:xfrm>
          <a:prstGeom prst="rect">
            <a:avLst/>
          </a:prstGeom>
          <a:noFill/>
        </p:spPr>
        <p:txBody>
          <a:bodyPr wrap="square" lIns="0" tIns="0" rIns="0" bIns="0" rtlCol="0">
            <a:spAutoFit/>
          </a:bodyPr>
          <a:lstStyle/>
          <a:p>
            <a:pPr algn="ctr">
              <a:lnSpc>
                <a:spcPct val="110000"/>
              </a:lnSpc>
              <a:spcBef>
                <a:spcPts val="1100"/>
              </a:spcBef>
              <a:buClr>
                <a:srgbClr val="E0E0E0"/>
              </a:buClr>
              <a:buSzPct val="80000"/>
            </a:pPr>
            <a:r>
              <a:rPr lang="en-US" sz="800" dirty="0">
                <a:solidFill>
                  <a:schemeClr val="tx1"/>
                </a:solidFill>
                <a:latin typeface="IBM Plex Sans" charset="0"/>
                <a:ea typeface="IBM Plex Sans" charset="0"/>
                <a:cs typeface="IBM Plex Sans" charset="0"/>
              </a:rPr>
              <a:t>Quantum Subroutine</a:t>
            </a:r>
          </a:p>
        </p:txBody>
      </p:sp>
      <p:sp>
        <p:nvSpPr>
          <p:cNvPr id="189" name="Rectangle 188">
            <a:extLst>
              <a:ext uri="{FF2B5EF4-FFF2-40B4-BE49-F238E27FC236}">
                <a16:creationId xmlns:a16="http://schemas.microsoft.com/office/drawing/2014/main" id="{E70067B9-228A-A0CE-22F9-7A9F76CEF0AB}"/>
              </a:ext>
            </a:extLst>
          </p:cNvPr>
          <p:cNvSpPr/>
          <p:nvPr/>
        </p:nvSpPr>
        <p:spPr>
          <a:xfrm>
            <a:off x="4081171" y="3645918"/>
            <a:ext cx="495787" cy="804673"/>
          </a:xfrm>
          <a:prstGeom prst="rect">
            <a:avLst/>
          </a:prstGeom>
          <a:solidFill>
            <a:srgbClr val="DCDC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b="1" dirty="0">
              <a:solidFill>
                <a:schemeClr val="tx1"/>
              </a:solidFill>
            </a:endParaRPr>
          </a:p>
        </p:txBody>
      </p:sp>
      <p:sp>
        <p:nvSpPr>
          <p:cNvPr id="190" name="TextBox 189">
            <a:extLst>
              <a:ext uri="{FF2B5EF4-FFF2-40B4-BE49-F238E27FC236}">
                <a16:creationId xmlns:a16="http://schemas.microsoft.com/office/drawing/2014/main" id="{8C1C1E91-7413-8B46-3162-9A104A597FBF}"/>
              </a:ext>
            </a:extLst>
          </p:cNvPr>
          <p:cNvSpPr txBox="1"/>
          <p:nvPr/>
        </p:nvSpPr>
        <p:spPr>
          <a:xfrm>
            <a:off x="4586917" y="3710790"/>
            <a:ext cx="714939" cy="674928"/>
          </a:xfrm>
          <a:prstGeom prst="rect">
            <a:avLst/>
          </a:prstGeom>
          <a:noFill/>
        </p:spPr>
        <p:txBody>
          <a:bodyPr wrap="square" lIns="0" tIns="0" rIns="0" bIns="0" rtlCol="0">
            <a:spAutoFit/>
          </a:bodyPr>
          <a:lstStyle/>
          <a:p>
            <a:pPr algn="ctr">
              <a:lnSpc>
                <a:spcPct val="110000"/>
              </a:lnSpc>
              <a:spcBef>
                <a:spcPts val="1100"/>
              </a:spcBef>
              <a:buClr>
                <a:srgbClr val="E0E0E0"/>
              </a:buClr>
              <a:buSzPct val="80000"/>
            </a:pPr>
            <a:r>
              <a:rPr lang="en-US" sz="800" dirty="0">
                <a:solidFill>
                  <a:schemeClr val="tx1"/>
                </a:solidFill>
                <a:latin typeface="IBM Plex Sans" charset="0"/>
                <a:ea typeface="IBM Plex Sans" charset="0"/>
                <a:cs typeface="IBM Plex Sans" charset="0"/>
              </a:rPr>
              <a:t>User managed Environment</a:t>
            </a:r>
          </a:p>
          <a:p>
            <a:pPr algn="ctr">
              <a:lnSpc>
                <a:spcPct val="110000"/>
              </a:lnSpc>
              <a:spcBef>
                <a:spcPts val="1100"/>
              </a:spcBef>
              <a:buClr>
                <a:srgbClr val="E0E0E0"/>
              </a:buClr>
              <a:buSzPct val="80000"/>
            </a:pPr>
            <a:r>
              <a:rPr lang="en-US" sz="800" dirty="0">
                <a:solidFill>
                  <a:schemeClr val="tx1"/>
                </a:solidFill>
                <a:latin typeface="IBM Plex Sans" charset="0"/>
                <a:ea typeface="IBM Plex Sans" charset="0"/>
                <a:cs typeface="IBM Plex Sans" charset="0"/>
              </a:rPr>
              <a:t>(cloud/on-prem)</a:t>
            </a:r>
          </a:p>
        </p:txBody>
      </p:sp>
      <p:sp>
        <p:nvSpPr>
          <p:cNvPr id="191" name="Rectangle 190">
            <a:extLst>
              <a:ext uri="{FF2B5EF4-FFF2-40B4-BE49-F238E27FC236}">
                <a16:creationId xmlns:a16="http://schemas.microsoft.com/office/drawing/2014/main" id="{97C35BC7-71D5-08FC-87B4-A056DD105A4D}"/>
              </a:ext>
            </a:extLst>
          </p:cNvPr>
          <p:cNvSpPr/>
          <p:nvPr/>
        </p:nvSpPr>
        <p:spPr>
          <a:xfrm>
            <a:off x="6500104" y="3637994"/>
            <a:ext cx="495787" cy="804673"/>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b="1" dirty="0">
              <a:solidFill>
                <a:schemeClr val="tx1"/>
              </a:solidFill>
            </a:endParaRPr>
          </a:p>
        </p:txBody>
      </p:sp>
      <p:sp>
        <p:nvSpPr>
          <p:cNvPr id="192" name="TextBox 191">
            <a:extLst>
              <a:ext uri="{FF2B5EF4-FFF2-40B4-BE49-F238E27FC236}">
                <a16:creationId xmlns:a16="http://schemas.microsoft.com/office/drawing/2014/main" id="{73A5FA5A-DCEF-19B6-B77B-D47CE04B8817}"/>
              </a:ext>
            </a:extLst>
          </p:cNvPr>
          <p:cNvSpPr txBox="1"/>
          <p:nvPr/>
        </p:nvSpPr>
        <p:spPr>
          <a:xfrm>
            <a:off x="7024662" y="3901433"/>
            <a:ext cx="714939" cy="263021"/>
          </a:xfrm>
          <a:prstGeom prst="rect">
            <a:avLst/>
          </a:prstGeom>
          <a:noFill/>
        </p:spPr>
        <p:txBody>
          <a:bodyPr wrap="square" lIns="0" tIns="0" rIns="0" bIns="0" rtlCol="0">
            <a:spAutoFit/>
          </a:bodyPr>
          <a:lstStyle/>
          <a:p>
            <a:pPr algn="ctr">
              <a:lnSpc>
                <a:spcPct val="110000"/>
              </a:lnSpc>
              <a:spcBef>
                <a:spcPts val="1100"/>
              </a:spcBef>
              <a:buClr>
                <a:srgbClr val="E0E0E0"/>
              </a:buClr>
              <a:buSzPct val="80000"/>
            </a:pPr>
            <a:r>
              <a:rPr lang="en-US" sz="800" dirty="0">
                <a:solidFill>
                  <a:schemeClr val="tx1"/>
                </a:solidFill>
                <a:latin typeface="IBM Plex Sans" charset="0"/>
                <a:ea typeface="IBM Plex Sans" charset="0"/>
                <a:cs typeface="IBM Plex Sans" charset="0"/>
              </a:rPr>
              <a:t>IBM Quantum Datacenter</a:t>
            </a:r>
          </a:p>
        </p:txBody>
      </p:sp>
    </p:spTree>
    <p:extLst>
      <p:ext uri="{BB962C8B-B14F-4D97-AF65-F5344CB8AC3E}">
        <p14:creationId xmlns:p14="http://schemas.microsoft.com/office/powerpoint/2010/main" val="37701166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147CF8-21D1-7A0B-7DD4-EA4230F253AE}"/>
              </a:ext>
            </a:extLst>
          </p:cNvPr>
          <p:cNvSpPr>
            <a:spLocks noGrp="1"/>
          </p:cNvSpPr>
          <p:nvPr>
            <p:ph type="title"/>
          </p:nvPr>
        </p:nvSpPr>
        <p:spPr/>
        <p:txBody>
          <a:bodyPr/>
          <a:lstStyle/>
          <a:p>
            <a:r>
              <a:rPr lang="en-US" dirty="0"/>
              <a:t>Evaluating the approaches</a:t>
            </a:r>
          </a:p>
        </p:txBody>
      </p:sp>
      <p:sp>
        <p:nvSpPr>
          <p:cNvPr id="4" name="Footer Placeholder 3">
            <a:extLst>
              <a:ext uri="{FF2B5EF4-FFF2-40B4-BE49-F238E27FC236}">
                <a16:creationId xmlns:a16="http://schemas.microsoft.com/office/drawing/2014/main" id="{0108E2E7-23D3-2E3C-B322-A7DC2E8796B7}"/>
              </a:ext>
            </a:extLst>
          </p:cNvPr>
          <p:cNvSpPr>
            <a:spLocks noGrp="1"/>
          </p:cNvSpPr>
          <p:nvPr>
            <p:ph type="ftr" sz="quarter" idx="10"/>
          </p:nvPr>
        </p:nvSpPr>
        <p:spPr/>
        <p:txBody>
          <a:bodyPr/>
          <a:lstStyle/>
          <a:p>
            <a:r>
              <a:rPr lang="en-US"/>
              <a:t>IBM Quantum / © 2021 IBM Corporation</a:t>
            </a:r>
            <a:endParaRPr lang="en-US" dirty="0"/>
          </a:p>
        </p:txBody>
      </p:sp>
      <p:sp>
        <p:nvSpPr>
          <p:cNvPr id="5" name="Slide Number Placeholder 4">
            <a:extLst>
              <a:ext uri="{FF2B5EF4-FFF2-40B4-BE49-F238E27FC236}">
                <a16:creationId xmlns:a16="http://schemas.microsoft.com/office/drawing/2014/main" id="{4B039C39-6840-4254-8C30-F55F77025D8D}"/>
              </a:ext>
            </a:extLst>
          </p:cNvPr>
          <p:cNvSpPr>
            <a:spLocks noGrp="1"/>
          </p:cNvSpPr>
          <p:nvPr>
            <p:ph type="sldNum" sz="quarter" idx="11"/>
          </p:nvPr>
        </p:nvSpPr>
        <p:spPr/>
        <p:txBody>
          <a:bodyPr/>
          <a:lstStyle/>
          <a:p>
            <a:fld id="{59395FB3-9C97-154F-86B2-7E381B951268}" type="slidenum">
              <a:rPr lang="en-US" smtClean="0"/>
              <a:pPr/>
              <a:t>12</a:t>
            </a:fld>
            <a:endParaRPr lang="en-US" dirty="0"/>
          </a:p>
        </p:txBody>
      </p:sp>
      <p:grpSp>
        <p:nvGrpSpPr>
          <p:cNvPr id="78" name="Group 77">
            <a:extLst>
              <a:ext uri="{FF2B5EF4-FFF2-40B4-BE49-F238E27FC236}">
                <a16:creationId xmlns:a16="http://schemas.microsoft.com/office/drawing/2014/main" id="{900A4948-2820-578D-A082-6AF4278F22F1}"/>
              </a:ext>
            </a:extLst>
          </p:cNvPr>
          <p:cNvGrpSpPr/>
          <p:nvPr/>
        </p:nvGrpSpPr>
        <p:grpSpPr>
          <a:xfrm>
            <a:off x="1723477" y="584498"/>
            <a:ext cx="7033222" cy="1480770"/>
            <a:chOff x="1005927" y="1649203"/>
            <a:chExt cx="7033222" cy="1480770"/>
          </a:xfrm>
        </p:grpSpPr>
        <p:grpSp>
          <p:nvGrpSpPr>
            <p:cNvPr id="80" name="Group 79">
              <a:extLst>
                <a:ext uri="{FF2B5EF4-FFF2-40B4-BE49-F238E27FC236}">
                  <a16:creationId xmlns:a16="http://schemas.microsoft.com/office/drawing/2014/main" id="{63AFDFFF-6D63-C383-8A79-265E9235895E}"/>
                </a:ext>
              </a:extLst>
            </p:cNvPr>
            <p:cNvGrpSpPr/>
            <p:nvPr/>
          </p:nvGrpSpPr>
          <p:grpSpPr>
            <a:xfrm>
              <a:off x="5787263" y="1649203"/>
              <a:ext cx="2251886" cy="1328514"/>
              <a:chOff x="6395204" y="1013602"/>
              <a:chExt cx="2251886" cy="1328514"/>
            </a:xfrm>
          </p:grpSpPr>
          <p:sp>
            <p:nvSpPr>
              <p:cNvPr id="129" name="TextBox 128">
                <a:extLst>
                  <a:ext uri="{FF2B5EF4-FFF2-40B4-BE49-F238E27FC236}">
                    <a16:creationId xmlns:a16="http://schemas.microsoft.com/office/drawing/2014/main" id="{8EB50B05-4C65-1EC6-6B48-07F448D2B755}"/>
                  </a:ext>
                </a:extLst>
              </p:cNvPr>
              <p:cNvSpPr txBox="1"/>
              <p:nvPr/>
            </p:nvSpPr>
            <p:spPr>
              <a:xfrm>
                <a:off x="6395204" y="2126315"/>
                <a:ext cx="1107498" cy="111634"/>
              </a:xfrm>
              <a:prstGeom prst="rect">
                <a:avLst/>
              </a:prstGeom>
              <a:noFill/>
            </p:spPr>
            <p:txBody>
              <a:bodyPr wrap="square" lIns="0" tIns="0" rIns="0" bIns="0" rtlCol="0">
                <a:spAutoFit/>
              </a:bodyPr>
              <a:lstStyle/>
              <a:p>
                <a:pPr algn="ctr">
                  <a:lnSpc>
                    <a:spcPct val="110000"/>
                  </a:lnSpc>
                  <a:spcBef>
                    <a:spcPts val="1100"/>
                  </a:spcBef>
                  <a:buClr>
                    <a:srgbClr val="E0E0E0"/>
                  </a:buClr>
                  <a:buSzPct val="80000"/>
                </a:pPr>
                <a:r>
                  <a:rPr lang="en-US" sz="700" dirty="0">
                    <a:solidFill>
                      <a:schemeClr val="tx1"/>
                    </a:solidFill>
                    <a:latin typeface="IBM Plex Sans" charset="0"/>
                    <a:ea typeface="IBM Plex Sans" charset="0"/>
                    <a:cs typeface="IBM Plex Sans" charset="0"/>
                  </a:rPr>
                  <a:t>User Machine</a:t>
                </a:r>
              </a:p>
            </p:txBody>
          </p:sp>
          <p:grpSp>
            <p:nvGrpSpPr>
              <p:cNvPr id="130" name="Group 129">
                <a:extLst>
                  <a:ext uri="{FF2B5EF4-FFF2-40B4-BE49-F238E27FC236}">
                    <a16:creationId xmlns:a16="http://schemas.microsoft.com/office/drawing/2014/main" id="{F279A13B-2258-ED94-3B4A-C43E2B587F78}"/>
                  </a:ext>
                </a:extLst>
              </p:cNvPr>
              <p:cNvGrpSpPr/>
              <p:nvPr/>
            </p:nvGrpSpPr>
            <p:grpSpPr>
              <a:xfrm>
                <a:off x="6671718" y="1013602"/>
                <a:ext cx="1975372" cy="1328514"/>
                <a:chOff x="6671718" y="1013602"/>
                <a:chExt cx="1975372" cy="1328514"/>
              </a:xfrm>
            </p:grpSpPr>
            <p:sp>
              <p:nvSpPr>
                <p:cNvPr id="146" name="Rectangle 145">
                  <a:extLst>
                    <a:ext uri="{FF2B5EF4-FFF2-40B4-BE49-F238E27FC236}">
                      <a16:creationId xmlns:a16="http://schemas.microsoft.com/office/drawing/2014/main" id="{CD0E9EAC-5172-5B3C-7759-CD669DBC2CE9}"/>
                    </a:ext>
                  </a:extLst>
                </p:cNvPr>
                <p:cNvSpPr/>
                <p:nvPr/>
              </p:nvSpPr>
              <p:spPr>
                <a:xfrm>
                  <a:off x="7351626" y="1254298"/>
                  <a:ext cx="495787" cy="804673"/>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00" b="1" dirty="0">
                    <a:solidFill>
                      <a:schemeClr val="tx1"/>
                    </a:solidFill>
                  </a:endParaRPr>
                </a:p>
              </p:txBody>
            </p:sp>
            <p:sp>
              <p:nvSpPr>
                <p:cNvPr id="147" name="Rectangle 146">
                  <a:extLst>
                    <a:ext uri="{FF2B5EF4-FFF2-40B4-BE49-F238E27FC236}">
                      <a16:creationId xmlns:a16="http://schemas.microsoft.com/office/drawing/2014/main" id="{A1F1EC17-CC6D-B2F5-C7B9-74A038B4F6ED}"/>
                    </a:ext>
                  </a:extLst>
                </p:cNvPr>
                <p:cNvSpPr/>
                <p:nvPr/>
              </p:nvSpPr>
              <p:spPr>
                <a:xfrm>
                  <a:off x="6728762" y="1254298"/>
                  <a:ext cx="495787" cy="804673"/>
                </a:xfrm>
                <a:prstGeom prst="rect">
                  <a:avLst/>
                </a:prstGeom>
                <a:solidFill>
                  <a:srgbClr val="DCDCD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00" b="1" dirty="0">
                    <a:solidFill>
                      <a:schemeClr val="tx1"/>
                    </a:solidFill>
                  </a:endParaRPr>
                </a:p>
              </p:txBody>
            </p:sp>
            <p:sp>
              <p:nvSpPr>
                <p:cNvPr id="148" name="Rectangle 147">
                  <a:extLst>
                    <a:ext uri="{FF2B5EF4-FFF2-40B4-BE49-F238E27FC236}">
                      <a16:creationId xmlns:a16="http://schemas.microsoft.com/office/drawing/2014/main" id="{876287A1-36B4-8148-49AD-1DBEDA2F805F}"/>
                    </a:ext>
                  </a:extLst>
                </p:cNvPr>
                <p:cNvSpPr/>
                <p:nvPr/>
              </p:nvSpPr>
              <p:spPr>
                <a:xfrm>
                  <a:off x="7974305" y="1254298"/>
                  <a:ext cx="495787" cy="804673"/>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00" b="1" dirty="0">
                    <a:solidFill>
                      <a:schemeClr val="tx1"/>
                    </a:solidFill>
                  </a:endParaRPr>
                </a:p>
              </p:txBody>
            </p:sp>
            <p:sp>
              <p:nvSpPr>
                <p:cNvPr id="149" name="Rectangle 148">
                  <a:extLst>
                    <a:ext uri="{FF2B5EF4-FFF2-40B4-BE49-F238E27FC236}">
                      <a16:creationId xmlns:a16="http://schemas.microsoft.com/office/drawing/2014/main" id="{2F058808-91F6-8662-0EE7-4889070239DA}"/>
                    </a:ext>
                  </a:extLst>
                </p:cNvPr>
                <p:cNvSpPr/>
                <p:nvPr/>
              </p:nvSpPr>
              <p:spPr>
                <a:xfrm>
                  <a:off x="6671718" y="1739234"/>
                  <a:ext cx="495786" cy="1457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00" dirty="0">
                    <a:solidFill>
                      <a:schemeClr val="tx1"/>
                    </a:solidFill>
                    <a:latin typeface="IBM Plex Sans" panose="020B0503050203000203" pitchFamily="34" charset="0"/>
                  </a:endParaRPr>
                </a:p>
              </p:txBody>
            </p:sp>
            <p:sp>
              <p:nvSpPr>
                <p:cNvPr id="150" name="Rectangle 149">
                  <a:extLst>
                    <a:ext uri="{FF2B5EF4-FFF2-40B4-BE49-F238E27FC236}">
                      <a16:creationId xmlns:a16="http://schemas.microsoft.com/office/drawing/2014/main" id="{C406267D-0655-94C7-04B5-96C006F68970}"/>
                    </a:ext>
                  </a:extLst>
                </p:cNvPr>
                <p:cNvSpPr/>
                <p:nvPr/>
              </p:nvSpPr>
              <p:spPr>
                <a:xfrm>
                  <a:off x="6804563" y="1490350"/>
                  <a:ext cx="348996" cy="367051"/>
                </a:xfrm>
                <a:prstGeom prst="rect">
                  <a:avLst/>
                </a:prstGeom>
                <a:solidFill>
                  <a:srgbClr val="1191EA"/>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00" dirty="0">
                    <a:solidFill>
                      <a:schemeClr val="tx1"/>
                    </a:solidFill>
                    <a:latin typeface="IBM Plex Sans" panose="020B0503050203000203" pitchFamily="34" charset="0"/>
                  </a:endParaRPr>
                </a:p>
              </p:txBody>
            </p:sp>
            <p:sp>
              <p:nvSpPr>
                <p:cNvPr id="151" name="TextBox 150">
                  <a:extLst>
                    <a:ext uri="{FF2B5EF4-FFF2-40B4-BE49-F238E27FC236}">
                      <a16:creationId xmlns:a16="http://schemas.microsoft.com/office/drawing/2014/main" id="{9F48336D-362F-9323-9B75-4932BF1740F1}"/>
                    </a:ext>
                  </a:extLst>
                </p:cNvPr>
                <p:cNvSpPr txBox="1"/>
                <p:nvPr/>
              </p:nvSpPr>
              <p:spPr>
                <a:xfrm>
                  <a:off x="6738248" y="1013602"/>
                  <a:ext cx="1199046" cy="175433"/>
                </a:xfrm>
                <a:prstGeom prst="rect">
                  <a:avLst/>
                </a:prstGeom>
                <a:noFill/>
              </p:spPr>
              <p:txBody>
                <a:bodyPr wrap="none" lIns="0" tIns="0" rIns="0" bIns="0" rtlCol="0">
                  <a:spAutoFit/>
                </a:bodyPr>
                <a:lstStyle/>
                <a:p>
                  <a:pPr algn="l">
                    <a:lnSpc>
                      <a:spcPct val="110000"/>
                    </a:lnSpc>
                    <a:spcBef>
                      <a:spcPts val="1100"/>
                    </a:spcBef>
                  </a:pPr>
                  <a:r>
                    <a:rPr lang="en-CH" dirty="0">
                      <a:solidFill>
                        <a:schemeClr val="tx1"/>
                      </a:solidFill>
                      <a:latin typeface="IBM Plex Sans" charset="0"/>
                      <a:ea typeface="IBM Plex Sans" charset="0"/>
                      <a:cs typeface="IBM Plex Sans" charset="0"/>
                    </a:rPr>
                    <a:t>Runtime Primitives</a:t>
                  </a:r>
                </a:p>
              </p:txBody>
            </p:sp>
            <p:sp>
              <p:nvSpPr>
                <p:cNvPr id="152" name="TextBox 151">
                  <a:extLst>
                    <a:ext uri="{FF2B5EF4-FFF2-40B4-BE49-F238E27FC236}">
                      <a16:creationId xmlns:a16="http://schemas.microsoft.com/office/drawing/2014/main" id="{766888A2-B3AA-CA24-1FAB-729D4FA0C5A8}"/>
                    </a:ext>
                  </a:extLst>
                </p:cNvPr>
                <p:cNvSpPr txBox="1"/>
                <p:nvPr/>
              </p:nvSpPr>
              <p:spPr>
                <a:xfrm>
                  <a:off x="7835625" y="2111988"/>
                  <a:ext cx="811465" cy="230128"/>
                </a:xfrm>
                <a:prstGeom prst="rect">
                  <a:avLst/>
                </a:prstGeom>
                <a:noFill/>
              </p:spPr>
              <p:txBody>
                <a:bodyPr wrap="square" lIns="0" tIns="0" rIns="0" bIns="0" rtlCol="0">
                  <a:spAutoFit/>
                </a:bodyPr>
                <a:lstStyle/>
                <a:p>
                  <a:pPr algn="ctr">
                    <a:lnSpc>
                      <a:spcPct val="110000"/>
                    </a:lnSpc>
                    <a:spcBef>
                      <a:spcPts val="1100"/>
                    </a:spcBef>
                    <a:buClr>
                      <a:srgbClr val="E0E0E0"/>
                    </a:buClr>
                    <a:buSzPct val="80000"/>
                  </a:pPr>
                  <a:r>
                    <a:rPr lang="en-US" sz="700" dirty="0">
                      <a:solidFill>
                        <a:schemeClr val="tx1"/>
                      </a:solidFill>
                      <a:latin typeface="IBM Plex Sans" charset="0"/>
                      <a:ea typeface="IBM Plex Sans" charset="0"/>
                      <a:cs typeface="IBM Plex Sans" charset="0"/>
                    </a:rPr>
                    <a:t>IBM Quantum Systems</a:t>
                  </a:r>
                </a:p>
              </p:txBody>
            </p:sp>
            <p:sp>
              <p:nvSpPr>
                <p:cNvPr id="153" name="U-turn Arrow 167">
                  <a:extLst>
                    <a:ext uri="{FF2B5EF4-FFF2-40B4-BE49-F238E27FC236}">
                      <a16:creationId xmlns:a16="http://schemas.microsoft.com/office/drawing/2014/main" id="{CC29EA68-34E1-659D-EDB6-D9272C90CFB9}"/>
                    </a:ext>
                  </a:extLst>
                </p:cNvPr>
                <p:cNvSpPr/>
                <p:nvPr/>
              </p:nvSpPr>
              <p:spPr>
                <a:xfrm rot="5400000">
                  <a:off x="7883084" y="1668681"/>
                  <a:ext cx="157042" cy="131741"/>
                </a:xfrm>
                <a:prstGeom prst="uturnArrow">
                  <a:avLst>
                    <a:gd name="adj1" fmla="val 13502"/>
                    <a:gd name="adj2" fmla="val 20753"/>
                    <a:gd name="adj3" fmla="val 29838"/>
                    <a:gd name="adj4" fmla="val 53377"/>
                    <a:gd name="adj5" fmla="val 83215"/>
                  </a:avLst>
                </a:prstGeom>
                <a:solidFill>
                  <a:srgbClr val="1191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dirty="0">
                    <a:solidFill>
                      <a:schemeClr val="tx1"/>
                    </a:solidFill>
                  </a:endParaRPr>
                </a:p>
              </p:txBody>
            </p:sp>
            <p:sp>
              <p:nvSpPr>
                <p:cNvPr id="154" name="U-turn Arrow 168">
                  <a:extLst>
                    <a:ext uri="{FF2B5EF4-FFF2-40B4-BE49-F238E27FC236}">
                      <a16:creationId xmlns:a16="http://schemas.microsoft.com/office/drawing/2014/main" id="{6C2B1DE1-9C73-E96C-E78B-352A3C5782E1}"/>
                    </a:ext>
                  </a:extLst>
                </p:cNvPr>
                <p:cNvSpPr/>
                <p:nvPr/>
              </p:nvSpPr>
              <p:spPr>
                <a:xfrm rot="16200000">
                  <a:off x="7770076" y="1653123"/>
                  <a:ext cx="157042" cy="131741"/>
                </a:xfrm>
                <a:prstGeom prst="uturnArrow">
                  <a:avLst>
                    <a:gd name="adj1" fmla="val 13502"/>
                    <a:gd name="adj2" fmla="val 20753"/>
                    <a:gd name="adj3" fmla="val 29838"/>
                    <a:gd name="adj4" fmla="val 53377"/>
                    <a:gd name="adj5" fmla="val 83215"/>
                  </a:avLst>
                </a:prstGeom>
                <a:solidFill>
                  <a:srgbClr val="1191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dirty="0">
                    <a:solidFill>
                      <a:schemeClr val="tx1"/>
                    </a:solidFill>
                  </a:endParaRPr>
                </a:p>
              </p:txBody>
            </p:sp>
            <p:sp>
              <p:nvSpPr>
                <p:cNvPr id="155" name="Rectangle 154">
                  <a:extLst>
                    <a:ext uri="{FF2B5EF4-FFF2-40B4-BE49-F238E27FC236}">
                      <a16:creationId xmlns:a16="http://schemas.microsoft.com/office/drawing/2014/main" id="{68B5DF87-9287-604F-01EB-CB07FA990537}"/>
                    </a:ext>
                  </a:extLst>
                </p:cNvPr>
                <p:cNvSpPr/>
                <p:nvPr/>
              </p:nvSpPr>
              <p:spPr>
                <a:xfrm>
                  <a:off x="7514194" y="1656973"/>
                  <a:ext cx="220608" cy="155559"/>
                </a:xfrm>
                <a:prstGeom prst="rect">
                  <a:avLst/>
                </a:prstGeom>
                <a:solidFill>
                  <a:srgbClr val="D0B0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00" dirty="0">
                    <a:solidFill>
                      <a:srgbClr val="8C8C8C"/>
                    </a:solidFill>
                    <a:latin typeface="IBM Plex Sans" panose="020B0503050203000203" pitchFamily="34" charset="0"/>
                  </a:endParaRPr>
                </a:p>
              </p:txBody>
            </p:sp>
            <p:sp>
              <p:nvSpPr>
                <p:cNvPr id="156" name="Rectangle 155">
                  <a:extLst>
                    <a:ext uri="{FF2B5EF4-FFF2-40B4-BE49-F238E27FC236}">
                      <a16:creationId xmlns:a16="http://schemas.microsoft.com/office/drawing/2014/main" id="{5AEFE243-D8AC-ECE0-1AC2-7712E5DBB0F3}"/>
                    </a:ext>
                  </a:extLst>
                </p:cNvPr>
                <p:cNvSpPr/>
                <p:nvPr/>
              </p:nvSpPr>
              <p:spPr>
                <a:xfrm>
                  <a:off x="7271671" y="1518886"/>
                  <a:ext cx="45719" cy="367051"/>
                </a:xfrm>
                <a:prstGeom prst="rect">
                  <a:avLst/>
                </a:prstGeom>
                <a:solidFill>
                  <a:srgbClr val="A4A4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00" b="1" dirty="0">
                    <a:solidFill>
                      <a:schemeClr val="tx1"/>
                    </a:solidFill>
                  </a:endParaRPr>
                </a:p>
              </p:txBody>
            </p:sp>
            <p:cxnSp>
              <p:nvCxnSpPr>
                <p:cNvPr id="157" name="Straight Arrow Connector 156">
                  <a:extLst>
                    <a:ext uri="{FF2B5EF4-FFF2-40B4-BE49-F238E27FC236}">
                      <a16:creationId xmlns:a16="http://schemas.microsoft.com/office/drawing/2014/main" id="{84C44163-3AC1-ADD6-20AC-A8C870372F4A}"/>
                    </a:ext>
                  </a:extLst>
                </p:cNvPr>
                <p:cNvCxnSpPr>
                  <a:cxnSpLocks/>
                </p:cNvCxnSpPr>
                <p:nvPr/>
              </p:nvCxnSpPr>
              <p:spPr bwMode="auto">
                <a:xfrm>
                  <a:off x="6880233" y="1684558"/>
                  <a:ext cx="574541" cy="0"/>
                </a:xfrm>
                <a:prstGeom prst="straightConnector1">
                  <a:avLst/>
                </a:prstGeom>
                <a:ln w="19050">
                  <a:solidFill>
                    <a:srgbClr val="1191EA"/>
                  </a:solidFill>
                  <a:headEnd type="none" w="sm" len="sm"/>
                  <a:tailEnd type="triangle" w="sm" len="sm"/>
                </a:ln>
                <a:effectLst/>
              </p:spPr>
              <p:style>
                <a:lnRef idx="1">
                  <a:schemeClr val="dk1"/>
                </a:lnRef>
                <a:fillRef idx="0">
                  <a:schemeClr val="dk1"/>
                </a:fillRef>
                <a:effectRef idx="0">
                  <a:schemeClr val="dk1"/>
                </a:effectRef>
                <a:fontRef idx="minor">
                  <a:schemeClr val="tx1"/>
                </a:fontRef>
              </p:style>
            </p:cxnSp>
          </p:grpSp>
        </p:grpSp>
        <p:pic>
          <p:nvPicPr>
            <p:cNvPr id="81" name="Picture 80" descr="Qr code&#10;&#10;Description automatically generated">
              <a:extLst>
                <a:ext uri="{FF2B5EF4-FFF2-40B4-BE49-F238E27FC236}">
                  <a16:creationId xmlns:a16="http://schemas.microsoft.com/office/drawing/2014/main" id="{9C40682E-6D8F-28C9-BAE7-814F9414C7E3}"/>
                </a:ext>
              </a:extLst>
            </p:cNvPr>
            <p:cNvPicPr>
              <a:picLocks noChangeAspect="1"/>
            </p:cNvPicPr>
            <p:nvPr/>
          </p:nvPicPr>
          <p:blipFill>
            <a:blip r:embed="rId2">
              <a:duotone>
                <a:prstClr val="black"/>
                <a:schemeClr val="accent3">
                  <a:tint val="45000"/>
                  <a:satMod val="400000"/>
                </a:schemeClr>
              </a:duotone>
            </a:blip>
            <a:stretch>
              <a:fillRect/>
            </a:stretch>
          </p:blipFill>
          <p:spPr>
            <a:xfrm>
              <a:off x="7472995" y="2209018"/>
              <a:ext cx="271589" cy="271589"/>
            </a:xfrm>
            <a:prstGeom prst="rect">
              <a:avLst/>
            </a:prstGeom>
          </p:spPr>
        </p:pic>
        <p:grpSp>
          <p:nvGrpSpPr>
            <p:cNvPr id="83" name="Group 82">
              <a:extLst>
                <a:ext uri="{FF2B5EF4-FFF2-40B4-BE49-F238E27FC236}">
                  <a16:creationId xmlns:a16="http://schemas.microsoft.com/office/drawing/2014/main" id="{5DEA27C1-4AE4-5607-5E84-E5F8645F698B}"/>
                </a:ext>
              </a:extLst>
            </p:cNvPr>
            <p:cNvGrpSpPr/>
            <p:nvPr/>
          </p:nvGrpSpPr>
          <p:grpSpPr>
            <a:xfrm>
              <a:off x="3054489" y="1679488"/>
              <a:ext cx="2384736" cy="1310784"/>
              <a:chOff x="3664089" y="701588"/>
              <a:chExt cx="2384736" cy="1310784"/>
            </a:xfrm>
          </p:grpSpPr>
          <p:sp>
            <p:nvSpPr>
              <p:cNvPr id="108" name="TextBox 107">
                <a:extLst>
                  <a:ext uri="{FF2B5EF4-FFF2-40B4-BE49-F238E27FC236}">
                    <a16:creationId xmlns:a16="http://schemas.microsoft.com/office/drawing/2014/main" id="{BF231C7D-72EC-CC32-BD22-F7FD5231F856}"/>
                  </a:ext>
                </a:extLst>
              </p:cNvPr>
              <p:cNvSpPr txBox="1"/>
              <p:nvPr/>
            </p:nvSpPr>
            <p:spPr>
              <a:xfrm>
                <a:off x="3664089" y="1797859"/>
                <a:ext cx="1356719" cy="111634"/>
              </a:xfrm>
              <a:prstGeom prst="rect">
                <a:avLst/>
              </a:prstGeom>
              <a:noFill/>
            </p:spPr>
            <p:txBody>
              <a:bodyPr wrap="square" lIns="0" tIns="0" rIns="0" bIns="0" rtlCol="0">
                <a:spAutoFit/>
              </a:bodyPr>
              <a:lstStyle/>
              <a:p>
                <a:pPr algn="ctr">
                  <a:lnSpc>
                    <a:spcPct val="110000"/>
                  </a:lnSpc>
                  <a:spcBef>
                    <a:spcPts val="1100"/>
                  </a:spcBef>
                  <a:buClr>
                    <a:srgbClr val="E0E0E0"/>
                  </a:buClr>
                  <a:buSzPct val="80000"/>
                </a:pPr>
                <a:r>
                  <a:rPr lang="en-US" sz="700" dirty="0">
                    <a:solidFill>
                      <a:schemeClr val="tx1"/>
                    </a:solidFill>
                    <a:latin typeface="IBM Plex Sans" charset="0"/>
                    <a:ea typeface="IBM Plex Sans" charset="0"/>
                    <a:cs typeface="IBM Plex Sans" charset="0"/>
                  </a:rPr>
                  <a:t>User Machine</a:t>
                </a:r>
              </a:p>
            </p:txBody>
          </p:sp>
          <p:grpSp>
            <p:nvGrpSpPr>
              <p:cNvPr id="109" name="Group 108">
                <a:extLst>
                  <a:ext uri="{FF2B5EF4-FFF2-40B4-BE49-F238E27FC236}">
                    <a16:creationId xmlns:a16="http://schemas.microsoft.com/office/drawing/2014/main" id="{D1C3AE29-64A4-0E64-C1FA-D00406B9AF9B}"/>
                  </a:ext>
                </a:extLst>
              </p:cNvPr>
              <p:cNvGrpSpPr/>
              <p:nvPr/>
            </p:nvGrpSpPr>
            <p:grpSpPr>
              <a:xfrm>
                <a:off x="4069551" y="701588"/>
                <a:ext cx="1979274" cy="1310784"/>
                <a:chOff x="4069551" y="701588"/>
                <a:chExt cx="1979274" cy="1310784"/>
              </a:xfrm>
            </p:grpSpPr>
            <p:sp>
              <p:nvSpPr>
                <p:cNvPr id="110" name="TextBox 109">
                  <a:extLst>
                    <a:ext uri="{FF2B5EF4-FFF2-40B4-BE49-F238E27FC236}">
                      <a16:creationId xmlns:a16="http://schemas.microsoft.com/office/drawing/2014/main" id="{B3DD43CB-3B10-76C3-4EF6-A98FE3383F7C}"/>
                    </a:ext>
                  </a:extLst>
                </p:cNvPr>
                <p:cNvSpPr txBox="1"/>
                <p:nvPr/>
              </p:nvSpPr>
              <p:spPr>
                <a:xfrm>
                  <a:off x="4123272" y="701588"/>
                  <a:ext cx="1662315" cy="175433"/>
                </a:xfrm>
                <a:prstGeom prst="rect">
                  <a:avLst/>
                </a:prstGeom>
                <a:noFill/>
              </p:spPr>
              <p:txBody>
                <a:bodyPr wrap="none" lIns="0" tIns="0" rIns="0" bIns="0" rtlCol="0">
                  <a:spAutoFit/>
                </a:bodyPr>
                <a:lstStyle/>
                <a:p>
                  <a:pPr algn="l">
                    <a:lnSpc>
                      <a:spcPct val="110000"/>
                    </a:lnSpc>
                    <a:spcBef>
                      <a:spcPts val="1100"/>
                    </a:spcBef>
                  </a:pPr>
                  <a:r>
                    <a:rPr lang="en-US" dirty="0">
                      <a:solidFill>
                        <a:schemeClr val="tx1"/>
                      </a:solidFill>
                      <a:latin typeface="IBM Plex Sans" charset="0"/>
                      <a:ea typeface="IBM Plex Sans" charset="0"/>
                      <a:cs typeface="IBM Plex Sans" charset="0"/>
                    </a:rPr>
                    <a:t>Upload </a:t>
                  </a:r>
                  <a:r>
                    <a:rPr lang="en-CH">
                      <a:solidFill>
                        <a:schemeClr val="tx1"/>
                      </a:solidFill>
                      <a:latin typeface="IBM Plex Sans" charset="0"/>
                      <a:ea typeface="IBM Plex Sans" charset="0"/>
                      <a:cs typeface="IBM Plex Sans" charset="0"/>
                    </a:rPr>
                    <a:t>Runtime </a:t>
                  </a:r>
                  <a:r>
                    <a:rPr lang="en-CH" dirty="0">
                      <a:solidFill>
                        <a:schemeClr val="tx1"/>
                      </a:solidFill>
                      <a:latin typeface="IBM Plex Sans" charset="0"/>
                      <a:ea typeface="IBM Plex Sans" charset="0"/>
                      <a:cs typeface="IBM Plex Sans" charset="0"/>
                    </a:rPr>
                    <a:t>Programs</a:t>
                  </a:r>
                </a:p>
              </p:txBody>
            </p:sp>
            <p:grpSp>
              <p:nvGrpSpPr>
                <p:cNvPr id="111" name="Group 110">
                  <a:extLst>
                    <a:ext uri="{FF2B5EF4-FFF2-40B4-BE49-F238E27FC236}">
                      <a16:creationId xmlns:a16="http://schemas.microsoft.com/office/drawing/2014/main" id="{0CDD4DE3-D2B3-DBE6-BE3B-EA64A1994A23}"/>
                    </a:ext>
                  </a:extLst>
                </p:cNvPr>
                <p:cNvGrpSpPr/>
                <p:nvPr/>
              </p:nvGrpSpPr>
              <p:grpSpPr>
                <a:xfrm>
                  <a:off x="4069551" y="923241"/>
                  <a:ext cx="1785674" cy="804673"/>
                  <a:chOff x="5536759" y="60322"/>
                  <a:chExt cx="1785674" cy="804673"/>
                </a:xfrm>
              </p:grpSpPr>
              <p:grpSp>
                <p:nvGrpSpPr>
                  <p:cNvPr id="114" name="Group 113">
                    <a:extLst>
                      <a:ext uri="{FF2B5EF4-FFF2-40B4-BE49-F238E27FC236}">
                        <a16:creationId xmlns:a16="http://schemas.microsoft.com/office/drawing/2014/main" id="{8851835A-7FFF-EA46-4355-09038D373574}"/>
                      </a:ext>
                    </a:extLst>
                  </p:cNvPr>
                  <p:cNvGrpSpPr/>
                  <p:nvPr/>
                </p:nvGrpSpPr>
                <p:grpSpPr>
                  <a:xfrm>
                    <a:off x="5536759" y="60322"/>
                    <a:ext cx="1785674" cy="804673"/>
                    <a:chOff x="333726" y="984474"/>
                    <a:chExt cx="8169205" cy="3328593"/>
                  </a:xfrm>
                </p:grpSpPr>
                <p:sp>
                  <p:nvSpPr>
                    <p:cNvPr id="120" name="Rectangle 119">
                      <a:extLst>
                        <a:ext uri="{FF2B5EF4-FFF2-40B4-BE49-F238E27FC236}">
                          <a16:creationId xmlns:a16="http://schemas.microsoft.com/office/drawing/2014/main" id="{26CCD355-F6C7-56F1-595E-C10D702D2F96}"/>
                        </a:ext>
                      </a:extLst>
                    </p:cNvPr>
                    <p:cNvSpPr/>
                    <p:nvPr/>
                  </p:nvSpPr>
                  <p:spPr>
                    <a:xfrm>
                      <a:off x="3444209" y="984474"/>
                      <a:ext cx="2268155" cy="3328593"/>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b="1" dirty="0">
                        <a:solidFill>
                          <a:schemeClr val="tx1"/>
                        </a:solidFill>
                      </a:endParaRPr>
                    </a:p>
                  </p:txBody>
                </p:sp>
                <p:sp>
                  <p:nvSpPr>
                    <p:cNvPr id="121" name="Rectangle 120">
                      <a:extLst>
                        <a:ext uri="{FF2B5EF4-FFF2-40B4-BE49-F238E27FC236}">
                          <a16:creationId xmlns:a16="http://schemas.microsoft.com/office/drawing/2014/main" id="{DF0E68FE-E234-6930-40FC-904C578FE968}"/>
                        </a:ext>
                      </a:extLst>
                    </p:cNvPr>
                    <p:cNvSpPr/>
                    <p:nvPr/>
                  </p:nvSpPr>
                  <p:spPr>
                    <a:xfrm>
                      <a:off x="594694" y="984474"/>
                      <a:ext cx="2268155" cy="3328593"/>
                    </a:xfrm>
                    <a:prstGeom prst="rect">
                      <a:avLst/>
                    </a:prstGeom>
                    <a:solidFill>
                      <a:srgbClr val="DCDC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b="1" dirty="0">
                        <a:solidFill>
                          <a:schemeClr val="tx1"/>
                        </a:solidFill>
                      </a:endParaRPr>
                    </a:p>
                  </p:txBody>
                </p:sp>
                <p:sp>
                  <p:nvSpPr>
                    <p:cNvPr id="122" name="Rectangle 121">
                      <a:extLst>
                        <a:ext uri="{FF2B5EF4-FFF2-40B4-BE49-F238E27FC236}">
                          <a16:creationId xmlns:a16="http://schemas.microsoft.com/office/drawing/2014/main" id="{B93A9DBF-5BDA-660C-E067-6C02FD0EB054}"/>
                        </a:ext>
                      </a:extLst>
                    </p:cNvPr>
                    <p:cNvSpPr/>
                    <p:nvPr/>
                  </p:nvSpPr>
                  <p:spPr>
                    <a:xfrm>
                      <a:off x="6234776" y="984474"/>
                      <a:ext cx="2268155" cy="3328593"/>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b="1" dirty="0">
                        <a:solidFill>
                          <a:schemeClr val="tx1"/>
                        </a:solidFill>
                      </a:endParaRPr>
                    </a:p>
                  </p:txBody>
                </p:sp>
                <p:sp>
                  <p:nvSpPr>
                    <p:cNvPr id="126" name="Rectangle 125">
                      <a:extLst>
                        <a:ext uri="{FF2B5EF4-FFF2-40B4-BE49-F238E27FC236}">
                          <a16:creationId xmlns:a16="http://schemas.microsoft.com/office/drawing/2014/main" id="{D8EAB302-8AC6-F453-F7AC-9758CB79E78F}"/>
                        </a:ext>
                      </a:extLst>
                    </p:cNvPr>
                    <p:cNvSpPr/>
                    <p:nvPr/>
                  </p:nvSpPr>
                  <p:spPr>
                    <a:xfrm>
                      <a:off x="333726" y="2990451"/>
                      <a:ext cx="2268149" cy="6027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dirty="0">
                        <a:solidFill>
                          <a:schemeClr val="tx1"/>
                        </a:solidFill>
                        <a:latin typeface="IBM Plex Sans" panose="020B0503050203000203" pitchFamily="34" charset="0"/>
                      </a:endParaRPr>
                    </a:p>
                  </p:txBody>
                </p:sp>
                <p:sp>
                  <p:nvSpPr>
                    <p:cNvPr id="128" name="Rectangle 127">
                      <a:extLst>
                        <a:ext uri="{FF2B5EF4-FFF2-40B4-BE49-F238E27FC236}">
                          <a16:creationId xmlns:a16="http://schemas.microsoft.com/office/drawing/2014/main" id="{80700866-BC54-ECE8-A7C9-80283C560412}"/>
                        </a:ext>
                      </a:extLst>
                    </p:cNvPr>
                    <p:cNvSpPr/>
                    <p:nvPr/>
                  </p:nvSpPr>
                  <p:spPr>
                    <a:xfrm>
                      <a:off x="3817618" y="1947854"/>
                      <a:ext cx="1596607" cy="1518335"/>
                    </a:xfrm>
                    <a:prstGeom prst="rect">
                      <a:avLst/>
                    </a:prstGeom>
                    <a:solidFill>
                      <a:srgbClr val="1191EA"/>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dirty="0">
                        <a:solidFill>
                          <a:schemeClr val="tx1"/>
                        </a:solidFill>
                        <a:latin typeface="IBM Plex Sans" panose="020B0503050203000203" pitchFamily="34" charset="0"/>
                      </a:endParaRPr>
                    </a:p>
                  </p:txBody>
                </p:sp>
              </p:grpSp>
              <p:sp>
                <p:nvSpPr>
                  <p:cNvPr id="115" name="U-turn Arrow 167">
                    <a:extLst>
                      <a:ext uri="{FF2B5EF4-FFF2-40B4-BE49-F238E27FC236}">
                        <a16:creationId xmlns:a16="http://schemas.microsoft.com/office/drawing/2014/main" id="{A7C41337-4E82-D877-A9B1-360202173261}"/>
                      </a:ext>
                    </a:extLst>
                  </p:cNvPr>
                  <p:cNvSpPr/>
                  <p:nvPr/>
                </p:nvSpPr>
                <p:spPr>
                  <a:xfrm rot="5400000">
                    <a:off x="6747643" y="446752"/>
                    <a:ext cx="157042" cy="131741"/>
                  </a:xfrm>
                  <a:prstGeom prst="uturnArrow">
                    <a:avLst>
                      <a:gd name="adj1" fmla="val 13502"/>
                      <a:gd name="adj2" fmla="val 20753"/>
                      <a:gd name="adj3" fmla="val 29838"/>
                      <a:gd name="adj4" fmla="val 53377"/>
                      <a:gd name="adj5" fmla="val 83215"/>
                    </a:avLst>
                  </a:prstGeom>
                  <a:solidFill>
                    <a:srgbClr val="1191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dirty="0">
                      <a:solidFill>
                        <a:schemeClr val="tx1"/>
                      </a:solidFill>
                    </a:endParaRPr>
                  </a:p>
                </p:txBody>
              </p:sp>
              <p:sp>
                <p:nvSpPr>
                  <p:cNvPr id="116" name="U-turn Arrow 168">
                    <a:extLst>
                      <a:ext uri="{FF2B5EF4-FFF2-40B4-BE49-F238E27FC236}">
                        <a16:creationId xmlns:a16="http://schemas.microsoft.com/office/drawing/2014/main" id="{DE733BC8-A422-DD3C-9078-2B49D2E66360}"/>
                      </a:ext>
                    </a:extLst>
                  </p:cNvPr>
                  <p:cNvSpPr/>
                  <p:nvPr/>
                </p:nvSpPr>
                <p:spPr>
                  <a:xfrm rot="16200000">
                    <a:off x="6634635" y="431194"/>
                    <a:ext cx="157042" cy="131741"/>
                  </a:xfrm>
                  <a:prstGeom prst="uturnArrow">
                    <a:avLst>
                      <a:gd name="adj1" fmla="val 13502"/>
                      <a:gd name="adj2" fmla="val 20753"/>
                      <a:gd name="adj3" fmla="val 29838"/>
                      <a:gd name="adj4" fmla="val 53377"/>
                      <a:gd name="adj5" fmla="val 83215"/>
                    </a:avLst>
                  </a:prstGeom>
                  <a:solidFill>
                    <a:srgbClr val="1191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dirty="0">
                      <a:solidFill>
                        <a:schemeClr val="tx1"/>
                      </a:solidFill>
                    </a:endParaRPr>
                  </a:p>
                </p:txBody>
              </p:sp>
              <p:cxnSp>
                <p:nvCxnSpPr>
                  <p:cNvPr id="118" name="Straight Arrow Connector 117">
                    <a:extLst>
                      <a:ext uri="{FF2B5EF4-FFF2-40B4-BE49-F238E27FC236}">
                        <a16:creationId xmlns:a16="http://schemas.microsoft.com/office/drawing/2014/main" id="{E0A97605-0C5E-4C08-905C-50B8166CB229}"/>
                      </a:ext>
                    </a:extLst>
                  </p:cNvPr>
                  <p:cNvCxnSpPr/>
                  <p:nvPr/>
                </p:nvCxnSpPr>
                <p:spPr bwMode="auto">
                  <a:xfrm>
                    <a:off x="6031688" y="468966"/>
                    <a:ext cx="253410" cy="0"/>
                  </a:xfrm>
                  <a:prstGeom prst="straightConnector1">
                    <a:avLst/>
                  </a:prstGeom>
                  <a:ln w="19050">
                    <a:solidFill>
                      <a:srgbClr val="1191EA"/>
                    </a:solidFill>
                    <a:headEnd type="none" w="sm" len="sm"/>
                    <a:tailEnd type="triangle" w="sm" len="sm"/>
                  </a:ln>
                  <a:effectLst/>
                </p:spPr>
                <p:style>
                  <a:lnRef idx="1">
                    <a:schemeClr val="dk1"/>
                  </a:lnRef>
                  <a:fillRef idx="0">
                    <a:schemeClr val="dk1"/>
                  </a:fillRef>
                  <a:effectRef idx="0">
                    <a:schemeClr val="dk1"/>
                  </a:effectRef>
                  <a:fontRef idx="minor">
                    <a:schemeClr val="tx1"/>
                  </a:fontRef>
                </p:style>
              </p:cxnSp>
              <p:cxnSp>
                <p:nvCxnSpPr>
                  <p:cNvPr id="119" name="Straight Arrow Connector 118">
                    <a:extLst>
                      <a:ext uri="{FF2B5EF4-FFF2-40B4-BE49-F238E27FC236}">
                        <a16:creationId xmlns:a16="http://schemas.microsoft.com/office/drawing/2014/main" id="{9B29892C-C9D9-7D13-C6DA-FF81C5BE89B5}"/>
                      </a:ext>
                    </a:extLst>
                  </p:cNvPr>
                  <p:cNvCxnSpPr/>
                  <p:nvPr/>
                </p:nvCxnSpPr>
                <p:spPr bwMode="auto">
                  <a:xfrm>
                    <a:off x="6025170" y="533944"/>
                    <a:ext cx="253410" cy="0"/>
                  </a:xfrm>
                  <a:prstGeom prst="straightConnector1">
                    <a:avLst/>
                  </a:prstGeom>
                  <a:ln w="19050">
                    <a:solidFill>
                      <a:srgbClr val="1191EA"/>
                    </a:solidFill>
                    <a:headEnd type="triangle" w="sm" len="sm"/>
                    <a:tailEnd type="none" w="sm" len="sm"/>
                  </a:ln>
                  <a:effectLst/>
                </p:spPr>
                <p:style>
                  <a:lnRef idx="1">
                    <a:schemeClr val="dk1"/>
                  </a:lnRef>
                  <a:fillRef idx="0">
                    <a:schemeClr val="dk1"/>
                  </a:fillRef>
                  <a:effectRef idx="0">
                    <a:schemeClr val="dk1"/>
                  </a:effectRef>
                  <a:fontRef idx="minor">
                    <a:schemeClr val="tx1"/>
                  </a:fontRef>
                </p:style>
              </p:cxnSp>
            </p:grpSp>
            <p:sp>
              <p:nvSpPr>
                <p:cNvPr id="112" name="TextBox 111">
                  <a:extLst>
                    <a:ext uri="{FF2B5EF4-FFF2-40B4-BE49-F238E27FC236}">
                      <a16:creationId xmlns:a16="http://schemas.microsoft.com/office/drawing/2014/main" id="{4D1991A8-4C2F-0458-2BFA-79C082ACD12B}"/>
                    </a:ext>
                  </a:extLst>
                </p:cNvPr>
                <p:cNvSpPr txBox="1"/>
                <p:nvPr/>
              </p:nvSpPr>
              <p:spPr>
                <a:xfrm>
                  <a:off x="5193872" y="1782244"/>
                  <a:ext cx="854953" cy="230128"/>
                </a:xfrm>
                <a:prstGeom prst="rect">
                  <a:avLst/>
                </a:prstGeom>
                <a:noFill/>
              </p:spPr>
              <p:txBody>
                <a:bodyPr wrap="square" lIns="0" tIns="0" rIns="0" bIns="0" rtlCol="0">
                  <a:spAutoFit/>
                </a:bodyPr>
                <a:lstStyle/>
                <a:p>
                  <a:pPr algn="ctr">
                    <a:lnSpc>
                      <a:spcPct val="110000"/>
                    </a:lnSpc>
                    <a:spcBef>
                      <a:spcPts val="1100"/>
                    </a:spcBef>
                    <a:buClr>
                      <a:srgbClr val="E0E0E0"/>
                    </a:buClr>
                    <a:buSzPct val="80000"/>
                  </a:pPr>
                  <a:r>
                    <a:rPr lang="en-US" sz="700" dirty="0">
                      <a:solidFill>
                        <a:schemeClr val="tx1"/>
                      </a:solidFill>
                      <a:latin typeface="IBM Plex Sans" charset="0"/>
                      <a:ea typeface="IBM Plex Sans" charset="0"/>
                      <a:cs typeface="IBM Plex Sans" charset="0"/>
                    </a:rPr>
                    <a:t>IBM Quantum Systems</a:t>
                  </a:r>
                </a:p>
              </p:txBody>
            </p:sp>
            <p:sp>
              <p:nvSpPr>
                <p:cNvPr id="113" name="Rectangle 112">
                  <a:extLst>
                    <a:ext uri="{FF2B5EF4-FFF2-40B4-BE49-F238E27FC236}">
                      <a16:creationId xmlns:a16="http://schemas.microsoft.com/office/drawing/2014/main" id="{631D5D11-1A01-04BD-C5C8-A0E270103479}"/>
                    </a:ext>
                  </a:extLst>
                </p:cNvPr>
                <p:cNvSpPr/>
                <p:nvPr/>
              </p:nvSpPr>
              <p:spPr>
                <a:xfrm>
                  <a:off x="4916026" y="1323492"/>
                  <a:ext cx="220608" cy="155559"/>
                </a:xfrm>
                <a:prstGeom prst="rect">
                  <a:avLst/>
                </a:prstGeom>
                <a:solidFill>
                  <a:srgbClr val="D0B0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00" dirty="0">
                    <a:solidFill>
                      <a:srgbClr val="8C8C8C"/>
                    </a:solidFill>
                    <a:latin typeface="IBM Plex Sans" panose="020B0503050203000203" pitchFamily="34" charset="0"/>
                  </a:endParaRPr>
                </a:p>
              </p:txBody>
            </p:sp>
          </p:grpSp>
        </p:grpSp>
        <p:grpSp>
          <p:nvGrpSpPr>
            <p:cNvPr id="84" name="Group 83">
              <a:extLst>
                <a:ext uri="{FF2B5EF4-FFF2-40B4-BE49-F238E27FC236}">
                  <a16:creationId xmlns:a16="http://schemas.microsoft.com/office/drawing/2014/main" id="{8DB2B88C-E4CA-D61E-D5EA-E9E324847442}"/>
                </a:ext>
              </a:extLst>
            </p:cNvPr>
            <p:cNvGrpSpPr/>
            <p:nvPr/>
          </p:nvGrpSpPr>
          <p:grpSpPr>
            <a:xfrm>
              <a:off x="1005927" y="1697133"/>
              <a:ext cx="1936422" cy="1279775"/>
              <a:chOff x="1738655" y="1052912"/>
              <a:chExt cx="1936422" cy="1279775"/>
            </a:xfrm>
          </p:grpSpPr>
          <p:sp>
            <p:nvSpPr>
              <p:cNvPr id="92" name="TextBox 91">
                <a:extLst>
                  <a:ext uri="{FF2B5EF4-FFF2-40B4-BE49-F238E27FC236}">
                    <a16:creationId xmlns:a16="http://schemas.microsoft.com/office/drawing/2014/main" id="{892B993A-2C94-0151-00B8-F3F1B4209B61}"/>
                  </a:ext>
                </a:extLst>
              </p:cNvPr>
              <p:cNvSpPr txBox="1"/>
              <p:nvPr/>
            </p:nvSpPr>
            <p:spPr>
              <a:xfrm>
                <a:off x="1794861" y="1052912"/>
                <a:ext cx="1223092" cy="175433"/>
              </a:xfrm>
              <a:prstGeom prst="rect">
                <a:avLst/>
              </a:prstGeom>
              <a:noFill/>
            </p:spPr>
            <p:txBody>
              <a:bodyPr wrap="none" lIns="0" tIns="0" rIns="0" bIns="0" rtlCol="0">
                <a:spAutoFit/>
              </a:bodyPr>
              <a:lstStyle/>
              <a:p>
                <a:pPr algn="l">
                  <a:lnSpc>
                    <a:spcPct val="110000"/>
                  </a:lnSpc>
                  <a:spcBef>
                    <a:spcPts val="1100"/>
                  </a:spcBef>
                </a:pPr>
                <a:r>
                  <a:rPr lang="en-US" dirty="0" err="1">
                    <a:solidFill>
                      <a:schemeClr val="tx1"/>
                    </a:solidFill>
                    <a:latin typeface="IBM Plex Sans" charset="0"/>
                    <a:ea typeface="IBM Plex Sans" charset="0"/>
                    <a:cs typeface="IBM Plex Sans" charset="0"/>
                  </a:rPr>
                  <a:t>Backend.run</a:t>
                </a:r>
                <a:r>
                  <a:rPr lang="en-US" dirty="0">
                    <a:solidFill>
                      <a:schemeClr val="tx1"/>
                    </a:solidFill>
                    <a:latin typeface="IBM Plex Sans" charset="0"/>
                    <a:ea typeface="IBM Plex Sans" charset="0"/>
                    <a:cs typeface="IBM Plex Sans" charset="0"/>
                  </a:rPr>
                  <a:t> </a:t>
                </a:r>
                <a:r>
                  <a:rPr lang="en-CH">
                    <a:solidFill>
                      <a:schemeClr val="tx1"/>
                    </a:solidFill>
                    <a:latin typeface="IBM Plex Sans" charset="0"/>
                    <a:ea typeface="IBM Plex Sans" charset="0"/>
                    <a:cs typeface="IBM Plex Sans" charset="0"/>
                  </a:rPr>
                  <a:t>Model</a:t>
                </a:r>
                <a:endParaRPr lang="en-CH" dirty="0">
                  <a:solidFill>
                    <a:schemeClr val="tx1"/>
                  </a:solidFill>
                  <a:latin typeface="IBM Plex Sans" charset="0"/>
                  <a:ea typeface="IBM Plex Sans" charset="0"/>
                  <a:cs typeface="IBM Plex Sans" charset="0"/>
                </a:endParaRPr>
              </a:p>
            </p:txBody>
          </p:sp>
          <p:grpSp>
            <p:nvGrpSpPr>
              <p:cNvPr id="93" name="Group 92">
                <a:extLst>
                  <a:ext uri="{FF2B5EF4-FFF2-40B4-BE49-F238E27FC236}">
                    <a16:creationId xmlns:a16="http://schemas.microsoft.com/office/drawing/2014/main" id="{70893AA6-8110-320F-1E48-F67CA9D5CECC}"/>
                  </a:ext>
                </a:extLst>
              </p:cNvPr>
              <p:cNvGrpSpPr/>
              <p:nvPr/>
            </p:nvGrpSpPr>
            <p:grpSpPr>
              <a:xfrm>
                <a:off x="1738655" y="1278600"/>
                <a:ext cx="1785674" cy="804673"/>
                <a:chOff x="2050172" y="1063288"/>
                <a:chExt cx="1785674" cy="804673"/>
              </a:xfrm>
            </p:grpSpPr>
            <p:grpSp>
              <p:nvGrpSpPr>
                <p:cNvPr id="98" name="Group 97">
                  <a:extLst>
                    <a:ext uri="{FF2B5EF4-FFF2-40B4-BE49-F238E27FC236}">
                      <a16:creationId xmlns:a16="http://schemas.microsoft.com/office/drawing/2014/main" id="{AB7F4E39-C8FF-8FDF-D523-605F5B432D2B}"/>
                    </a:ext>
                  </a:extLst>
                </p:cNvPr>
                <p:cNvGrpSpPr/>
                <p:nvPr/>
              </p:nvGrpSpPr>
              <p:grpSpPr>
                <a:xfrm>
                  <a:off x="2050172" y="1063288"/>
                  <a:ext cx="1785674" cy="804673"/>
                  <a:chOff x="333726" y="984474"/>
                  <a:chExt cx="8169205" cy="3328593"/>
                </a:xfrm>
              </p:grpSpPr>
              <p:sp>
                <p:nvSpPr>
                  <p:cNvPr id="100" name="Rectangle 99">
                    <a:extLst>
                      <a:ext uri="{FF2B5EF4-FFF2-40B4-BE49-F238E27FC236}">
                        <a16:creationId xmlns:a16="http://schemas.microsoft.com/office/drawing/2014/main" id="{6769177F-8AE6-75C0-7F72-31430F4DFCF6}"/>
                      </a:ext>
                    </a:extLst>
                  </p:cNvPr>
                  <p:cNvSpPr/>
                  <p:nvPr/>
                </p:nvSpPr>
                <p:spPr>
                  <a:xfrm>
                    <a:off x="3444209" y="984474"/>
                    <a:ext cx="2268155" cy="332859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b="1" dirty="0">
                      <a:solidFill>
                        <a:schemeClr val="tx1"/>
                      </a:solidFill>
                    </a:endParaRPr>
                  </a:p>
                </p:txBody>
              </p:sp>
              <p:sp>
                <p:nvSpPr>
                  <p:cNvPr id="101" name="Rectangle 100">
                    <a:extLst>
                      <a:ext uri="{FF2B5EF4-FFF2-40B4-BE49-F238E27FC236}">
                        <a16:creationId xmlns:a16="http://schemas.microsoft.com/office/drawing/2014/main" id="{0631CC2F-682A-3A06-57E8-0C679CB65B0B}"/>
                      </a:ext>
                    </a:extLst>
                  </p:cNvPr>
                  <p:cNvSpPr/>
                  <p:nvPr/>
                </p:nvSpPr>
                <p:spPr>
                  <a:xfrm>
                    <a:off x="594694" y="984474"/>
                    <a:ext cx="2268155" cy="3328593"/>
                  </a:xfrm>
                  <a:prstGeom prst="rect">
                    <a:avLst/>
                  </a:prstGeom>
                  <a:solidFill>
                    <a:srgbClr val="DCDC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b="1" dirty="0">
                      <a:solidFill>
                        <a:schemeClr val="tx1"/>
                      </a:solidFill>
                    </a:endParaRPr>
                  </a:p>
                </p:txBody>
              </p:sp>
              <p:sp>
                <p:nvSpPr>
                  <p:cNvPr id="102" name="Rectangle 101">
                    <a:extLst>
                      <a:ext uri="{FF2B5EF4-FFF2-40B4-BE49-F238E27FC236}">
                        <a16:creationId xmlns:a16="http://schemas.microsoft.com/office/drawing/2014/main" id="{3BA33ACE-801D-9750-1127-47709E973B78}"/>
                      </a:ext>
                    </a:extLst>
                  </p:cNvPr>
                  <p:cNvSpPr/>
                  <p:nvPr/>
                </p:nvSpPr>
                <p:spPr>
                  <a:xfrm>
                    <a:off x="6234776" y="984474"/>
                    <a:ext cx="2268155" cy="3328593"/>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b="1" dirty="0">
                      <a:solidFill>
                        <a:schemeClr val="tx1"/>
                      </a:solidFill>
                    </a:endParaRPr>
                  </a:p>
                </p:txBody>
              </p:sp>
              <p:sp>
                <p:nvSpPr>
                  <p:cNvPr id="103" name="Rectangle 102">
                    <a:extLst>
                      <a:ext uri="{FF2B5EF4-FFF2-40B4-BE49-F238E27FC236}">
                        <a16:creationId xmlns:a16="http://schemas.microsoft.com/office/drawing/2014/main" id="{944B7272-423B-C079-DF9A-BF4EE5AA5AF2}"/>
                      </a:ext>
                    </a:extLst>
                  </p:cNvPr>
                  <p:cNvSpPr/>
                  <p:nvPr/>
                </p:nvSpPr>
                <p:spPr>
                  <a:xfrm>
                    <a:off x="333726" y="2990451"/>
                    <a:ext cx="2268149" cy="6027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dirty="0">
                      <a:solidFill>
                        <a:schemeClr val="tx1"/>
                      </a:solidFill>
                      <a:latin typeface="IBM Plex Sans" panose="020B0503050203000203" pitchFamily="34" charset="0"/>
                    </a:endParaRPr>
                  </a:p>
                </p:txBody>
              </p:sp>
              <p:sp>
                <p:nvSpPr>
                  <p:cNvPr id="104" name="Rectangle 103">
                    <a:extLst>
                      <a:ext uri="{FF2B5EF4-FFF2-40B4-BE49-F238E27FC236}">
                        <a16:creationId xmlns:a16="http://schemas.microsoft.com/office/drawing/2014/main" id="{B9D448DA-636B-8F85-53B3-D61659C3437D}"/>
                      </a:ext>
                    </a:extLst>
                  </p:cNvPr>
                  <p:cNvSpPr/>
                  <p:nvPr/>
                </p:nvSpPr>
                <p:spPr>
                  <a:xfrm>
                    <a:off x="941473" y="1960922"/>
                    <a:ext cx="1596607" cy="1518335"/>
                  </a:xfrm>
                  <a:prstGeom prst="rect">
                    <a:avLst/>
                  </a:prstGeom>
                  <a:solidFill>
                    <a:srgbClr val="1191EA"/>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dirty="0">
                      <a:solidFill>
                        <a:schemeClr val="tx1"/>
                      </a:solidFill>
                      <a:latin typeface="IBM Plex Sans" panose="020B0503050203000203" pitchFamily="34" charset="0"/>
                    </a:endParaRPr>
                  </a:p>
                </p:txBody>
              </p:sp>
              <p:grpSp>
                <p:nvGrpSpPr>
                  <p:cNvPr id="105" name="Group 104">
                    <a:extLst>
                      <a:ext uri="{FF2B5EF4-FFF2-40B4-BE49-F238E27FC236}">
                        <a16:creationId xmlns:a16="http://schemas.microsoft.com/office/drawing/2014/main" id="{E2780434-135C-268B-F8AA-B72E1B3C8C8C}"/>
                      </a:ext>
                    </a:extLst>
                  </p:cNvPr>
                  <p:cNvGrpSpPr/>
                  <p:nvPr/>
                </p:nvGrpSpPr>
                <p:grpSpPr>
                  <a:xfrm>
                    <a:off x="2538079" y="2424492"/>
                    <a:ext cx="4189667" cy="732649"/>
                    <a:chOff x="2538079" y="2424492"/>
                    <a:chExt cx="4189667" cy="732649"/>
                  </a:xfrm>
                </p:grpSpPr>
                <p:sp>
                  <p:nvSpPr>
                    <p:cNvPr id="106" name="U-turn Arrow 163">
                      <a:extLst>
                        <a:ext uri="{FF2B5EF4-FFF2-40B4-BE49-F238E27FC236}">
                          <a16:creationId xmlns:a16="http://schemas.microsoft.com/office/drawing/2014/main" id="{2A255646-16C6-B4A0-8604-D4DAF7062AEE}"/>
                        </a:ext>
                      </a:extLst>
                    </p:cNvPr>
                    <p:cNvSpPr/>
                    <p:nvPr/>
                  </p:nvSpPr>
                  <p:spPr>
                    <a:xfrm rot="5400000">
                      <a:off x="4755384" y="1184779"/>
                      <a:ext cx="649617" cy="3295107"/>
                    </a:xfrm>
                    <a:prstGeom prst="uturnArrow">
                      <a:avLst>
                        <a:gd name="adj1" fmla="val 13502"/>
                        <a:gd name="adj2" fmla="val 20753"/>
                        <a:gd name="adj3" fmla="val 29838"/>
                        <a:gd name="adj4" fmla="val 53377"/>
                        <a:gd name="adj5" fmla="val 16516"/>
                      </a:avLst>
                    </a:prstGeom>
                    <a:solidFill>
                      <a:srgbClr val="1191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dirty="0">
                        <a:solidFill>
                          <a:schemeClr val="tx1"/>
                        </a:solidFill>
                      </a:endParaRPr>
                    </a:p>
                  </p:txBody>
                </p:sp>
                <p:sp>
                  <p:nvSpPr>
                    <p:cNvPr id="107" name="U-turn Arrow 164">
                      <a:extLst>
                        <a:ext uri="{FF2B5EF4-FFF2-40B4-BE49-F238E27FC236}">
                          <a16:creationId xmlns:a16="http://schemas.microsoft.com/office/drawing/2014/main" id="{08675DA4-7B0A-57F5-45D5-E773D7DE9562}"/>
                        </a:ext>
                      </a:extLst>
                    </p:cNvPr>
                    <p:cNvSpPr/>
                    <p:nvPr/>
                  </p:nvSpPr>
                  <p:spPr>
                    <a:xfrm rot="16200000">
                      <a:off x="4007212" y="955359"/>
                      <a:ext cx="649617" cy="3587884"/>
                    </a:xfrm>
                    <a:prstGeom prst="uturnArrow">
                      <a:avLst>
                        <a:gd name="adj1" fmla="val 13502"/>
                        <a:gd name="adj2" fmla="val 20753"/>
                        <a:gd name="adj3" fmla="val 29838"/>
                        <a:gd name="adj4" fmla="val 53377"/>
                        <a:gd name="adj5" fmla="val 24566"/>
                      </a:avLst>
                    </a:prstGeom>
                    <a:solidFill>
                      <a:srgbClr val="1191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dirty="0">
                        <a:solidFill>
                          <a:schemeClr val="tx1"/>
                        </a:solidFill>
                      </a:endParaRPr>
                    </a:p>
                  </p:txBody>
                </p:sp>
              </p:grpSp>
            </p:grpSp>
            <p:sp>
              <p:nvSpPr>
                <p:cNvPr id="99" name="Rectangle 98">
                  <a:extLst>
                    <a:ext uri="{FF2B5EF4-FFF2-40B4-BE49-F238E27FC236}">
                      <a16:creationId xmlns:a16="http://schemas.microsoft.com/office/drawing/2014/main" id="{C88D4988-6389-50C7-1EDE-5E213FB17299}"/>
                    </a:ext>
                  </a:extLst>
                </p:cNvPr>
                <p:cNvSpPr/>
                <p:nvPr/>
              </p:nvSpPr>
              <p:spPr>
                <a:xfrm>
                  <a:off x="3265818" y="1296181"/>
                  <a:ext cx="45719" cy="367051"/>
                </a:xfrm>
                <a:prstGeom prst="rect">
                  <a:avLst/>
                </a:prstGeom>
                <a:solidFill>
                  <a:srgbClr val="A4A4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b="1" dirty="0">
                    <a:solidFill>
                      <a:schemeClr val="tx1"/>
                    </a:solidFill>
                  </a:endParaRPr>
                </a:p>
              </p:txBody>
            </p:sp>
          </p:grpSp>
          <p:sp>
            <p:nvSpPr>
              <p:cNvPr id="94" name="TextBox 93">
                <a:extLst>
                  <a:ext uri="{FF2B5EF4-FFF2-40B4-BE49-F238E27FC236}">
                    <a16:creationId xmlns:a16="http://schemas.microsoft.com/office/drawing/2014/main" id="{EE9D6888-A90C-B844-7C75-4B6D1909BE0C}"/>
                  </a:ext>
                </a:extLst>
              </p:cNvPr>
              <p:cNvSpPr txBox="1"/>
              <p:nvPr/>
            </p:nvSpPr>
            <p:spPr>
              <a:xfrm>
                <a:off x="2885185" y="2102559"/>
                <a:ext cx="789892" cy="230128"/>
              </a:xfrm>
              <a:prstGeom prst="rect">
                <a:avLst/>
              </a:prstGeom>
              <a:noFill/>
            </p:spPr>
            <p:txBody>
              <a:bodyPr wrap="square" lIns="0" tIns="0" rIns="0" bIns="0" rtlCol="0">
                <a:spAutoFit/>
              </a:bodyPr>
              <a:lstStyle/>
              <a:p>
                <a:pPr algn="ctr">
                  <a:lnSpc>
                    <a:spcPct val="110000"/>
                  </a:lnSpc>
                  <a:spcBef>
                    <a:spcPts val="1100"/>
                  </a:spcBef>
                  <a:buClr>
                    <a:srgbClr val="E0E0E0"/>
                  </a:buClr>
                  <a:buSzPct val="80000"/>
                </a:pPr>
                <a:r>
                  <a:rPr lang="en-US" sz="700" dirty="0">
                    <a:solidFill>
                      <a:schemeClr val="tx1"/>
                    </a:solidFill>
                    <a:latin typeface="IBM Plex Sans" charset="0"/>
                    <a:ea typeface="IBM Plex Sans" charset="0"/>
                    <a:cs typeface="IBM Plex Sans" charset="0"/>
                  </a:rPr>
                  <a:t>IBM Quantum Systems</a:t>
                </a:r>
              </a:p>
            </p:txBody>
          </p:sp>
          <p:sp>
            <p:nvSpPr>
              <p:cNvPr id="95" name="Rectangle 94">
                <a:extLst>
                  <a:ext uri="{FF2B5EF4-FFF2-40B4-BE49-F238E27FC236}">
                    <a16:creationId xmlns:a16="http://schemas.microsoft.com/office/drawing/2014/main" id="{C0CA6A2C-14A5-25AF-ED63-1BE460504F13}"/>
                  </a:ext>
                </a:extLst>
              </p:cNvPr>
              <p:cNvSpPr/>
              <p:nvPr/>
            </p:nvSpPr>
            <p:spPr>
              <a:xfrm>
                <a:off x="1946147" y="1648966"/>
                <a:ext cx="220608" cy="155559"/>
              </a:xfrm>
              <a:prstGeom prst="rect">
                <a:avLst/>
              </a:prstGeom>
              <a:solidFill>
                <a:srgbClr val="D0B0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00" dirty="0">
                  <a:solidFill>
                    <a:srgbClr val="8C8C8C"/>
                  </a:solidFill>
                  <a:latin typeface="IBM Plex Sans" panose="020B0503050203000203" pitchFamily="34" charset="0"/>
                </a:endParaRPr>
              </a:p>
            </p:txBody>
          </p:sp>
          <p:sp>
            <p:nvSpPr>
              <p:cNvPr id="96" name="Rectangle 95">
                <a:extLst>
                  <a:ext uri="{FF2B5EF4-FFF2-40B4-BE49-F238E27FC236}">
                    <a16:creationId xmlns:a16="http://schemas.microsoft.com/office/drawing/2014/main" id="{386DC8C9-EAA4-754B-2D9A-9B59EDD72BC4}"/>
                  </a:ext>
                </a:extLst>
              </p:cNvPr>
              <p:cNvSpPr/>
              <p:nvPr/>
            </p:nvSpPr>
            <p:spPr>
              <a:xfrm>
                <a:off x="2527470" y="1552007"/>
                <a:ext cx="220608" cy="54636"/>
              </a:xfrm>
              <a:prstGeom prst="rect">
                <a:avLst/>
              </a:prstGeom>
              <a:solidFill>
                <a:srgbClr val="D0B0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00" dirty="0">
                  <a:solidFill>
                    <a:srgbClr val="8C8C8C"/>
                  </a:solidFill>
                  <a:latin typeface="IBM Plex Sans" panose="020B0503050203000203" pitchFamily="34" charset="0"/>
                </a:endParaRPr>
              </a:p>
            </p:txBody>
          </p:sp>
          <p:sp>
            <p:nvSpPr>
              <p:cNvPr id="97" name="Rectangle 96">
                <a:extLst>
                  <a:ext uri="{FF2B5EF4-FFF2-40B4-BE49-F238E27FC236}">
                    <a16:creationId xmlns:a16="http://schemas.microsoft.com/office/drawing/2014/main" id="{17E3982F-DA91-5ED6-1C81-397FF30A437F}"/>
                  </a:ext>
                </a:extLst>
              </p:cNvPr>
              <p:cNvSpPr/>
              <p:nvPr/>
            </p:nvSpPr>
            <p:spPr>
              <a:xfrm flipV="1">
                <a:off x="2528781" y="1809642"/>
                <a:ext cx="220608" cy="53489"/>
              </a:xfrm>
              <a:prstGeom prst="rect">
                <a:avLst/>
              </a:prstGeom>
              <a:solidFill>
                <a:srgbClr val="D0B0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00" dirty="0">
                  <a:solidFill>
                    <a:srgbClr val="8C8C8C"/>
                  </a:solidFill>
                  <a:latin typeface="IBM Plex Sans" panose="020B0503050203000203" pitchFamily="34" charset="0"/>
                </a:endParaRPr>
              </a:p>
            </p:txBody>
          </p:sp>
        </p:grpSp>
        <p:cxnSp>
          <p:nvCxnSpPr>
            <p:cNvPr id="85" name="Straight Arrow Connector 84">
              <a:extLst>
                <a:ext uri="{FF2B5EF4-FFF2-40B4-BE49-F238E27FC236}">
                  <a16:creationId xmlns:a16="http://schemas.microsoft.com/office/drawing/2014/main" id="{24076D59-4126-54FA-FE0E-2F7D56212E96}"/>
                </a:ext>
              </a:extLst>
            </p:cNvPr>
            <p:cNvCxnSpPr>
              <a:cxnSpLocks/>
            </p:cNvCxnSpPr>
            <p:nvPr/>
          </p:nvCxnSpPr>
          <p:spPr bwMode="auto">
            <a:xfrm flipH="1">
              <a:off x="6545618" y="2393414"/>
              <a:ext cx="360635" cy="0"/>
            </a:xfrm>
            <a:prstGeom prst="straightConnector1">
              <a:avLst/>
            </a:prstGeom>
            <a:ln w="19050">
              <a:solidFill>
                <a:srgbClr val="1191EA"/>
              </a:solidFill>
              <a:headEnd type="none" w="sm" len="sm"/>
              <a:tailEnd type="triangle" w="sm" len="sm"/>
            </a:ln>
            <a:effectLst/>
          </p:spPr>
          <p:style>
            <a:lnRef idx="1">
              <a:schemeClr val="dk1"/>
            </a:lnRef>
            <a:fillRef idx="0">
              <a:schemeClr val="dk1"/>
            </a:fillRef>
            <a:effectRef idx="0">
              <a:schemeClr val="dk1"/>
            </a:effectRef>
            <a:fontRef idx="minor">
              <a:schemeClr val="tx1"/>
            </a:fontRef>
          </p:style>
        </p:cxnSp>
        <p:sp>
          <p:nvSpPr>
            <p:cNvPr id="86" name="TextBox 85">
              <a:extLst>
                <a:ext uri="{FF2B5EF4-FFF2-40B4-BE49-F238E27FC236}">
                  <a16:creationId xmlns:a16="http://schemas.microsoft.com/office/drawing/2014/main" id="{58AB1BD4-CC7D-9154-466D-87B9EE04DAD6}"/>
                </a:ext>
              </a:extLst>
            </p:cNvPr>
            <p:cNvSpPr txBox="1"/>
            <p:nvPr/>
          </p:nvSpPr>
          <p:spPr>
            <a:xfrm>
              <a:off x="4048559" y="2765787"/>
              <a:ext cx="650530" cy="348622"/>
            </a:xfrm>
            <a:prstGeom prst="rect">
              <a:avLst/>
            </a:prstGeom>
            <a:noFill/>
          </p:spPr>
          <p:txBody>
            <a:bodyPr wrap="square" lIns="0" tIns="0" rIns="0" bIns="0" rtlCol="0">
              <a:spAutoFit/>
            </a:bodyPr>
            <a:lstStyle/>
            <a:p>
              <a:pPr algn="ctr">
                <a:lnSpc>
                  <a:spcPct val="110000"/>
                </a:lnSpc>
                <a:spcBef>
                  <a:spcPts val="1100"/>
                </a:spcBef>
                <a:buClr>
                  <a:srgbClr val="E0E0E0"/>
                </a:buClr>
                <a:buSzPct val="80000"/>
              </a:pPr>
              <a:r>
                <a:rPr lang="en-US" sz="700" dirty="0">
                  <a:solidFill>
                    <a:schemeClr val="tx1"/>
                  </a:solidFill>
                  <a:latin typeface="IBM Plex Sans" charset="0"/>
                  <a:ea typeface="IBM Plex Sans" charset="0"/>
                  <a:cs typeface="IBM Plex Sans" charset="0"/>
                </a:rPr>
                <a:t>IBM </a:t>
              </a:r>
              <a:r>
                <a:rPr lang="en-US" sz="700" dirty="0" err="1">
                  <a:solidFill>
                    <a:schemeClr val="tx1"/>
                  </a:solidFill>
                  <a:latin typeface="IBM Plex Sans" charset="0"/>
                  <a:ea typeface="IBM Plex Sans" charset="0"/>
                  <a:cs typeface="IBM Plex Sans" charset="0"/>
                </a:rPr>
                <a:t>Qiskit</a:t>
              </a:r>
              <a:r>
                <a:rPr lang="en-US" sz="700" dirty="0">
                  <a:solidFill>
                    <a:schemeClr val="tx1"/>
                  </a:solidFill>
                  <a:latin typeface="IBM Plex Sans" charset="0"/>
                  <a:ea typeface="IBM Plex Sans" charset="0"/>
                  <a:cs typeface="IBM Plex Sans" charset="0"/>
                </a:rPr>
                <a:t> Runtime Infrastructure</a:t>
              </a:r>
            </a:p>
          </p:txBody>
        </p:sp>
        <p:sp>
          <p:nvSpPr>
            <p:cNvPr id="87" name="TextBox 86">
              <a:extLst>
                <a:ext uri="{FF2B5EF4-FFF2-40B4-BE49-F238E27FC236}">
                  <a16:creationId xmlns:a16="http://schemas.microsoft.com/office/drawing/2014/main" id="{F19E2B4C-7F91-DB10-C92A-27F5F25BDDB4}"/>
                </a:ext>
              </a:extLst>
            </p:cNvPr>
            <p:cNvSpPr txBox="1"/>
            <p:nvPr/>
          </p:nvSpPr>
          <p:spPr>
            <a:xfrm>
              <a:off x="6708669" y="2781351"/>
              <a:ext cx="610437" cy="348622"/>
            </a:xfrm>
            <a:prstGeom prst="rect">
              <a:avLst/>
            </a:prstGeom>
            <a:noFill/>
          </p:spPr>
          <p:txBody>
            <a:bodyPr wrap="square" lIns="0" tIns="0" rIns="0" bIns="0" rtlCol="0">
              <a:spAutoFit/>
            </a:bodyPr>
            <a:lstStyle/>
            <a:p>
              <a:pPr algn="ctr">
                <a:lnSpc>
                  <a:spcPct val="110000"/>
                </a:lnSpc>
                <a:spcBef>
                  <a:spcPts val="1100"/>
                </a:spcBef>
                <a:buClr>
                  <a:srgbClr val="E0E0E0"/>
                </a:buClr>
                <a:buSzPct val="80000"/>
              </a:pPr>
              <a:r>
                <a:rPr lang="en-US" sz="700" dirty="0">
                  <a:solidFill>
                    <a:schemeClr val="tx1"/>
                  </a:solidFill>
                  <a:latin typeface="IBM Plex Sans" charset="0"/>
                  <a:ea typeface="IBM Plex Sans" charset="0"/>
                  <a:cs typeface="IBM Plex Sans" charset="0"/>
                </a:rPr>
                <a:t>IBM </a:t>
              </a:r>
              <a:r>
                <a:rPr lang="en-US" sz="700" dirty="0" err="1">
                  <a:solidFill>
                    <a:schemeClr val="tx1"/>
                  </a:solidFill>
                  <a:latin typeface="IBM Plex Sans" charset="0"/>
                  <a:ea typeface="IBM Plex Sans" charset="0"/>
                  <a:cs typeface="IBM Plex Sans" charset="0"/>
                </a:rPr>
                <a:t>Qiskit</a:t>
              </a:r>
              <a:r>
                <a:rPr lang="en-US" sz="700" dirty="0">
                  <a:solidFill>
                    <a:schemeClr val="tx1"/>
                  </a:solidFill>
                  <a:latin typeface="IBM Plex Sans" charset="0"/>
                  <a:ea typeface="IBM Plex Sans" charset="0"/>
                  <a:cs typeface="IBM Plex Sans" charset="0"/>
                </a:rPr>
                <a:t> Runtime Infrastructure</a:t>
              </a:r>
            </a:p>
          </p:txBody>
        </p:sp>
        <p:sp>
          <p:nvSpPr>
            <p:cNvPr id="89" name="Rectangle 88">
              <a:extLst>
                <a:ext uri="{FF2B5EF4-FFF2-40B4-BE49-F238E27FC236}">
                  <a16:creationId xmlns:a16="http://schemas.microsoft.com/office/drawing/2014/main" id="{E0F20F0E-F76B-C49D-8BCC-899741A0CFE3}"/>
                </a:ext>
              </a:extLst>
            </p:cNvPr>
            <p:cNvSpPr/>
            <p:nvPr/>
          </p:nvSpPr>
          <p:spPr>
            <a:xfrm>
              <a:off x="4065592" y="2159728"/>
              <a:ext cx="45719" cy="367051"/>
            </a:xfrm>
            <a:prstGeom prst="rect">
              <a:avLst/>
            </a:prstGeom>
            <a:solidFill>
              <a:srgbClr val="A4A4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b="1" dirty="0">
                <a:solidFill>
                  <a:schemeClr val="tx1"/>
                </a:solidFill>
              </a:endParaRPr>
            </a:p>
          </p:txBody>
        </p:sp>
        <p:pic>
          <p:nvPicPr>
            <p:cNvPr id="90" name="Picture 89" descr="Qr code&#10;&#10;Description automatically generated">
              <a:extLst>
                <a:ext uri="{FF2B5EF4-FFF2-40B4-BE49-F238E27FC236}">
                  <a16:creationId xmlns:a16="http://schemas.microsoft.com/office/drawing/2014/main" id="{0F724709-81CA-94D8-5BD9-EED9C5D59B28}"/>
                </a:ext>
              </a:extLst>
            </p:cNvPr>
            <p:cNvPicPr>
              <a:picLocks noChangeAspect="1"/>
            </p:cNvPicPr>
            <p:nvPr/>
          </p:nvPicPr>
          <p:blipFill>
            <a:blip r:embed="rId2">
              <a:duotone>
                <a:prstClr val="black"/>
                <a:schemeClr val="accent3">
                  <a:tint val="45000"/>
                  <a:satMod val="400000"/>
                </a:schemeClr>
              </a:duotone>
            </a:blip>
            <a:stretch>
              <a:fillRect/>
            </a:stretch>
          </p:blipFill>
          <p:spPr>
            <a:xfrm>
              <a:off x="4854758" y="2202088"/>
              <a:ext cx="271589" cy="271589"/>
            </a:xfrm>
            <a:prstGeom prst="rect">
              <a:avLst/>
            </a:prstGeom>
          </p:spPr>
        </p:pic>
        <p:pic>
          <p:nvPicPr>
            <p:cNvPr id="91" name="Picture 90" descr="Qr code&#10;&#10;Description automatically generated">
              <a:extLst>
                <a:ext uri="{FF2B5EF4-FFF2-40B4-BE49-F238E27FC236}">
                  <a16:creationId xmlns:a16="http://schemas.microsoft.com/office/drawing/2014/main" id="{9DE3A5C3-97B6-CF96-96BC-5E56A8B345FA}"/>
                </a:ext>
              </a:extLst>
            </p:cNvPr>
            <p:cNvPicPr>
              <a:picLocks noChangeAspect="1"/>
            </p:cNvPicPr>
            <p:nvPr/>
          </p:nvPicPr>
          <p:blipFill>
            <a:blip r:embed="rId2">
              <a:duotone>
                <a:prstClr val="black"/>
                <a:schemeClr val="accent3">
                  <a:tint val="45000"/>
                  <a:satMod val="400000"/>
                </a:schemeClr>
              </a:duotone>
            </a:blip>
            <a:stretch>
              <a:fillRect/>
            </a:stretch>
          </p:blipFill>
          <p:spPr>
            <a:xfrm>
              <a:off x="2433774" y="2226673"/>
              <a:ext cx="271589" cy="271589"/>
            </a:xfrm>
            <a:prstGeom prst="rect">
              <a:avLst/>
            </a:prstGeom>
          </p:spPr>
        </p:pic>
      </p:grpSp>
      <p:sp>
        <p:nvSpPr>
          <p:cNvPr id="9" name="TextBox 8">
            <a:extLst>
              <a:ext uri="{FF2B5EF4-FFF2-40B4-BE49-F238E27FC236}">
                <a16:creationId xmlns:a16="http://schemas.microsoft.com/office/drawing/2014/main" id="{6C13C3CF-72FC-C4AE-72E4-04477E9B5D15}"/>
              </a:ext>
            </a:extLst>
          </p:cNvPr>
          <p:cNvSpPr txBox="1"/>
          <p:nvPr/>
        </p:nvSpPr>
        <p:spPr>
          <a:xfrm>
            <a:off x="0" y="2396317"/>
            <a:ext cx="1367376" cy="175433"/>
          </a:xfrm>
          <a:prstGeom prst="rect">
            <a:avLst/>
          </a:prstGeom>
          <a:noFill/>
        </p:spPr>
        <p:txBody>
          <a:bodyPr wrap="square" lIns="0" tIns="0" rIns="0" bIns="0" rtlCol="0">
            <a:spAutoFit/>
          </a:bodyPr>
          <a:lstStyle/>
          <a:p>
            <a:pPr algn="r">
              <a:lnSpc>
                <a:spcPct val="110000"/>
              </a:lnSpc>
              <a:spcBef>
                <a:spcPts val="1100"/>
              </a:spcBef>
            </a:pPr>
            <a:r>
              <a:rPr lang="en-US" dirty="0">
                <a:solidFill>
                  <a:schemeClr val="tx1"/>
                </a:solidFill>
                <a:latin typeface="IBM Plex Sans" charset="0"/>
                <a:ea typeface="IBM Plex Sans" charset="0"/>
                <a:cs typeface="IBM Plex Sans" charset="0"/>
              </a:rPr>
              <a:t>Classical Elasticity </a:t>
            </a:r>
            <a:endParaRPr lang="en-CH" dirty="0">
              <a:solidFill>
                <a:schemeClr val="tx1"/>
              </a:solidFill>
              <a:latin typeface="IBM Plex Sans" charset="0"/>
              <a:ea typeface="IBM Plex Sans" charset="0"/>
              <a:cs typeface="IBM Plex Sans" charset="0"/>
            </a:endParaRPr>
          </a:p>
        </p:txBody>
      </p:sp>
      <p:sp>
        <p:nvSpPr>
          <p:cNvPr id="10" name="TextBox 9">
            <a:extLst>
              <a:ext uri="{FF2B5EF4-FFF2-40B4-BE49-F238E27FC236}">
                <a16:creationId xmlns:a16="http://schemas.microsoft.com/office/drawing/2014/main" id="{0DA6C5A5-4C43-7A65-1CA7-9A2C341AE750}"/>
              </a:ext>
            </a:extLst>
          </p:cNvPr>
          <p:cNvSpPr txBox="1"/>
          <p:nvPr/>
        </p:nvSpPr>
        <p:spPr>
          <a:xfrm>
            <a:off x="326371" y="2849493"/>
            <a:ext cx="1021113" cy="175433"/>
          </a:xfrm>
          <a:prstGeom prst="rect">
            <a:avLst/>
          </a:prstGeom>
          <a:noFill/>
        </p:spPr>
        <p:txBody>
          <a:bodyPr wrap="none" lIns="0" tIns="0" rIns="0" bIns="0" rtlCol="0">
            <a:spAutoFit/>
          </a:bodyPr>
          <a:lstStyle/>
          <a:p>
            <a:pPr algn="r">
              <a:lnSpc>
                <a:spcPct val="110000"/>
              </a:lnSpc>
              <a:spcBef>
                <a:spcPts val="1100"/>
              </a:spcBef>
            </a:pPr>
            <a:r>
              <a:rPr lang="en-US" dirty="0">
                <a:solidFill>
                  <a:schemeClr val="tx1"/>
                </a:solidFill>
                <a:latin typeface="IBM Plex Sans" charset="0"/>
                <a:ea typeface="IBM Plex Sans" charset="0"/>
                <a:cs typeface="IBM Plex Sans" charset="0"/>
              </a:rPr>
              <a:t>Queuing latency</a:t>
            </a:r>
            <a:endParaRPr lang="en-CH" dirty="0">
              <a:solidFill>
                <a:schemeClr val="tx1"/>
              </a:solidFill>
              <a:latin typeface="IBM Plex Sans" charset="0"/>
              <a:ea typeface="IBM Plex Sans" charset="0"/>
              <a:cs typeface="IBM Plex Sans" charset="0"/>
            </a:endParaRPr>
          </a:p>
        </p:txBody>
      </p:sp>
      <p:sp>
        <p:nvSpPr>
          <p:cNvPr id="11" name="TextBox 10">
            <a:extLst>
              <a:ext uri="{FF2B5EF4-FFF2-40B4-BE49-F238E27FC236}">
                <a16:creationId xmlns:a16="http://schemas.microsoft.com/office/drawing/2014/main" id="{4AFF418F-F95C-ECF9-16DD-3EFAFD7B7648}"/>
              </a:ext>
            </a:extLst>
          </p:cNvPr>
          <p:cNvSpPr txBox="1"/>
          <p:nvPr/>
        </p:nvSpPr>
        <p:spPr>
          <a:xfrm>
            <a:off x="0" y="3761108"/>
            <a:ext cx="1367376" cy="361637"/>
          </a:xfrm>
          <a:prstGeom prst="rect">
            <a:avLst/>
          </a:prstGeom>
          <a:noFill/>
        </p:spPr>
        <p:txBody>
          <a:bodyPr wrap="square" lIns="0" tIns="0" rIns="0" bIns="0" rtlCol="0">
            <a:spAutoFit/>
          </a:bodyPr>
          <a:lstStyle/>
          <a:p>
            <a:pPr algn="r">
              <a:lnSpc>
                <a:spcPct val="110000"/>
              </a:lnSpc>
              <a:spcBef>
                <a:spcPts val="1100"/>
              </a:spcBef>
            </a:pPr>
            <a:r>
              <a:rPr lang="en-US" dirty="0">
                <a:solidFill>
                  <a:schemeClr val="tx1"/>
                </a:solidFill>
                <a:latin typeface="IBM Plex Sans" charset="0"/>
                <a:ea typeface="IBM Plex Sans" charset="0"/>
                <a:cs typeface="IBM Plex Sans" charset="0"/>
              </a:rPr>
              <a:t>Error mitigation services</a:t>
            </a:r>
            <a:endParaRPr lang="en-CH" dirty="0">
              <a:solidFill>
                <a:schemeClr val="tx1"/>
              </a:solidFill>
              <a:latin typeface="IBM Plex Sans" charset="0"/>
              <a:ea typeface="IBM Plex Sans" charset="0"/>
              <a:cs typeface="IBM Plex Sans" charset="0"/>
            </a:endParaRPr>
          </a:p>
        </p:txBody>
      </p:sp>
      <p:sp>
        <p:nvSpPr>
          <p:cNvPr id="12" name="TextBox 11">
            <a:extLst>
              <a:ext uri="{FF2B5EF4-FFF2-40B4-BE49-F238E27FC236}">
                <a16:creationId xmlns:a16="http://schemas.microsoft.com/office/drawing/2014/main" id="{55BF8C92-156A-9298-0EE1-AD71A998D77A}"/>
              </a:ext>
            </a:extLst>
          </p:cNvPr>
          <p:cNvSpPr txBox="1"/>
          <p:nvPr/>
        </p:nvSpPr>
        <p:spPr>
          <a:xfrm>
            <a:off x="83763" y="3305167"/>
            <a:ext cx="1263722" cy="175433"/>
          </a:xfrm>
          <a:prstGeom prst="rect">
            <a:avLst/>
          </a:prstGeom>
          <a:noFill/>
        </p:spPr>
        <p:txBody>
          <a:bodyPr wrap="square" lIns="0" tIns="0" rIns="0" bIns="0" rtlCol="0">
            <a:spAutoFit/>
          </a:bodyPr>
          <a:lstStyle/>
          <a:p>
            <a:pPr algn="r">
              <a:lnSpc>
                <a:spcPct val="110000"/>
              </a:lnSpc>
              <a:spcBef>
                <a:spcPts val="1100"/>
              </a:spcBef>
            </a:pPr>
            <a:r>
              <a:rPr lang="en-US" dirty="0">
                <a:solidFill>
                  <a:schemeClr val="tx1"/>
                </a:solidFill>
                <a:latin typeface="IBM Plex Sans" charset="0"/>
                <a:ea typeface="IBM Plex Sans" charset="0"/>
                <a:cs typeface="IBM Plex Sans" charset="0"/>
              </a:rPr>
              <a:t>Near -time Caching</a:t>
            </a:r>
          </a:p>
        </p:txBody>
      </p:sp>
      <p:sp>
        <p:nvSpPr>
          <p:cNvPr id="13" name="TextBox 12">
            <a:extLst>
              <a:ext uri="{FF2B5EF4-FFF2-40B4-BE49-F238E27FC236}">
                <a16:creationId xmlns:a16="http://schemas.microsoft.com/office/drawing/2014/main" id="{9E6A502F-7695-58FA-2A8D-309B00FF380F}"/>
              </a:ext>
            </a:extLst>
          </p:cNvPr>
          <p:cNvSpPr txBox="1"/>
          <p:nvPr/>
        </p:nvSpPr>
        <p:spPr>
          <a:xfrm>
            <a:off x="330233" y="4380675"/>
            <a:ext cx="1037143" cy="175433"/>
          </a:xfrm>
          <a:prstGeom prst="rect">
            <a:avLst/>
          </a:prstGeom>
          <a:noFill/>
        </p:spPr>
        <p:txBody>
          <a:bodyPr wrap="square" lIns="0" tIns="0" rIns="0" bIns="0" rtlCol="0">
            <a:spAutoFit/>
          </a:bodyPr>
          <a:lstStyle/>
          <a:p>
            <a:pPr algn="r">
              <a:lnSpc>
                <a:spcPct val="110000"/>
              </a:lnSpc>
              <a:spcBef>
                <a:spcPts val="1100"/>
              </a:spcBef>
            </a:pPr>
            <a:r>
              <a:rPr lang="en-US" b="1" dirty="0">
                <a:solidFill>
                  <a:schemeClr val="accent1">
                    <a:lumMod val="60000"/>
                    <a:lumOff val="40000"/>
                  </a:schemeClr>
                </a:solidFill>
                <a:latin typeface="IBM Plex Sans" charset="0"/>
                <a:ea typeface="IBM Plex Sans" charset="0"/>
                <a:cs typeface="IBM Plex Sans" charset="0"/>
              </a:rPr>
              <a:t>Enabling SaaS</a:t>
            </a:r>
          </a:p>
        </p:txBody>
      </p:sp>
      <p:cxnSp>
        <p:nvCxnSpPr>
          <p:cNvPr id="14" name="Straight Connector 13">
            <a:extLst>
              <a:ext uri="{FF2B5EF4-FFF2-40B4-BE49-F238E27FC236}">
                <a16:creationId xmlns:a16="http://schemas.microsoft.com/office/drawing/2014/main" id="{3F8A8ED8-ABF6-1B40-EE73-BD6D20A1B197}"/>
              </a:ext>
            </a:extLst>
          </p:cNvPr>
          <p:cNvCxnSpPr>
            <a:cxnSpLocks/>
          </p:cNvCxnSpPr>
          <p:nvPr/>
        </p:nvCxnSpPr>
        <p:spPr bwMode="auto">
          <a:xfrm>
            <a:off x="389667" y="4221224"/>
            <a:ext cx="8262791" cy="0"/>
          </a:xfrm>
          <a:prstGeom prst="line">
            <a:avLst/>
          </a:prstGeom>
          <a:ln w="19050">
            <a:solidFill>
              <a:schemeClr val="tx1">
                <a:alpha val="21000"/>
              </a:schemeClr>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5" name="TextBox 14">
            <a:extLst>
              <a:ext uri="{FF2B5EF4-FFF2-40B4-BE49-F238E27FC236}">
                <a16:creationId xmlns:a16="http://schemas.microsoft.com/office/drawing/2014/main" id="{5412C20E-AEAE-9FE6-A1C3-D896BA23689F}"/>
              </a:ext>
            </a:extLst>
          </p:cNvPr>
          <p:cNvSpPr txBox="1"/>
          <p:nvPr/>
        </p:nvSpPr>
        <p:spPr>
          <a:xfrm>
            <a:off x="1309319" y="1722868"/>
            <a:ext cx="1356719" cy="111634"/>
          </a:xfrm>
          <a:prstGeom prst="rect">
            <a:avLst/>
          </a:prstGeom>
          <a:noFill/>
        </p:spPr>
        <p:txBody>
          <a:bodyPr wrap="square" lIns="0" tIns="0" rIns="0" bIns="0" rtlCol="0">
            <a:spAutoFit/>
          </a:bodyPr>
          <a:lstStyle/>
          <a:p>
            <a:pPr algn="ctr">
              <a:lnSpc>
                <a:spcPct val="110000"/>
              </a:lnSpc>
              <a:spcBef>
                <a:spcPts val="1100"/>
              </a:spcBef>
              <a:buClr>
                <a:srgbClr val="E0E0E0"/>
              </a:buClr>
              <a:buSzPct val="80000"/>
            </a:pPr>
            <a:r>
              <a:rPr lang="en-US" sz="700" dirty="0">
                <a:solidFill>
                  <a:schemeClr val="tx1"/>
                </a:solidFill>
                <a:latin typeface="IBM Plex Sans" charset="0"/>
                <a:ea typeface="IBM Plex Sans" charset="0"/>
                <a:cs typeface="IBM Plex Sans" charset="0"/>
              </a:rPr>
              <a:t>User Machine</a:t>
            </a:r>
          </a:p>
        </p:txBody>
      </p:sp>
    </p:spTree>
    <p:extLst>
      <p:ext uri="{BB962C8B-B14F-4D97-AF65-F5344CB8AC3E}">
        <p14:creationId xmlns:p14="http://schemas.microsoft.com/office/powerpoint/2010/main" val="10475837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147CF8-21D1-7A0B-7DD4-EA4230F253AE}"/>
              </a:ext>
            </a:extLst>
          </p:cNvPr>
          <p:cNvSpPr>
            <a:spLocks noGrp="1"/>
          </p:cNvSpPr>
          <p:nvPr>
            <p:ph type="title"/>
          </p:nvPr>
        </p:nvSpPr>
        <p:spPr/>
        <p:txBody>
          <a:bodyPr/>
          <a:lstStyle/>
          <a:p>
            <a:r>
              <a:rPr lang="en-US" dirty="0" err="1"/>
              <a:t>backend.run</a:t>
            </a:r>
            <a:endParaRPr lang="en-US" dirty="0"/>
          </a:p>
        </p:txBody>
      </p:sp>
      <p:sp>
        <p:nvSpPr>
          <p:cNvPr id="4" name="Footer Placeholder 3">
            <a:extLst>
              <a:ext uri="{FF2B5EF4-FFF2-40B4-BE49-F238E27FC236}">
                <a16:creationId xmlns:a16="http://schemas.microsoft.com/office/drawing/2014/main" id="{0108E2E7-23D3-2E3C-B322-A7DC2E8796B7}"/>
              </a:ext>
            </a:extLst>
          </p:cNvPr>
          <p:cNvSpPr>
            <a:spLocks noGrp="1"/>
          </p:cNvSpPr>
          <p:nvPr>
            <p:ph type="ftr" sz="quarter" idx="10"/>
          </p:nvPr>
        </p:nvSpPr>
        <p:spPr/>
        <p:txBody>
          <a:bodyPr/>
          <a:lstStyle/>
          <a:p>
            <a:r>
              <a:rPr lang="en-US"/>
              <a:t>IBM Quantum / © 2021 IBM Corporation</a:t>
            </a:r>
            <a:endParaRPr lang="en-US" dirty="0"/>
          </a:p>
        </p:txBody>
      </p:sp>
      <p:sp>
        <p:nvSpPr>
          <p:cNvPr id="5" name="Slide Number Placeholder 4">
            <a:extLst>
              <a:ext uri="{FF2B5EF4-FFF2-40B4-BE49-F238E27FC236}">
                <a16:creationId xmlns:a16="http://schemas.microsoft.com/office/drawing/2014/main" id="{4B039C39-6840-4254-8C30-F55F77025D8D}"/>
              </a:ext>
            </a:extLst>
          </p:cNvPr>
          <p:cNvSpPr>
            <a:spLocks noGrp="1"/>
          </p:cNvSpPr>
          <p:nvPr>
            <p:ph type="sldNum" sz="quarter" idx="11"/>
          </p:nvPr>
        </p:nvSpPr>
        <p:spPr/>
        <p:txBody>
          <a:bodyPr/>
          <a:lstStyle/>
          <a:p>
            <a:fld id="{59395FB3-9C97-154F-86B2-7E381B951268}" type="slidenum">
              <a:rPr lang="en-US" smtClean="0"/>
              <a:pPr/>
              <a:t>13</a:t>
            </a:fld>
            <a:endParaRPr lang="en-US" dirty="0"/>
          </a:p>
        </p:txBody>
      </p:sp>
      <p:grpSp>
        <p:nvGrpSpPr>
          <p:cNvPr id="9" name="Group 8">
            <a:extLst>
              <a:ext uri="{FF2B5EF4-FFF2-40B4-BE49-F238E27FC236}">
                <a16:creationId xmlns:a16="http://schemas.microsoft.com/office/drawing/2014/main" id="{5DC1BC0E-292A-F3E1-3DC2-6C8700C12B8D}"/>
              </a:ext>
            </a:extLst>
          </p:cNvPr>
          <p:cNvGrpSpPr/>
          <p:nvPr/>
        </p:nvGrpSpPr>
        <p:grpSpPr>
          <a:xfrm>
            <a:off x="1723477" y="584498"/>
            <a:ext cx="7033222" cy="1480770"/>
            <a:chOff x="1005927" y="1649203"/>
            <a:chExt cx="7033222" cy="1480770"/>
          </a:xfrm>
        </p:grpSpPr>
        <p:grpSp>
          <p:nvGrpSpPr>
            <p:cNvPr id="10" name="Group 9">
              <a:extLst>
                <a:ext uri="{FF2B5EF4-FFF2-40B4-BE49-F238E27FC236}">
                  <a16:creationId xmlns:a16="http://schemas.microsoft.com/office/drawing/2014/main" id="{A1A3BE99-EECE-9F6E-9EDA-D2A55FE9AB72}"/>
                </a:ext>
              </a:extLst>
            </p:cNvPr>
            <p:cNvGrpSpPr/>
            <p:nvPr/>
          </p:nvGrpSpPr>
          <p:grpSpPr>
            <a:xfrm>
              <a:off x="5787263" y="1649203"/>
              <a:ext cx="2251886" cy="1328514"/>
              <a:chOff x="6395204" y="1013602"/>
              <a:chExt cx="2251886" cy="1328514"/>
            </a:xfrm>
          </p:grpSpPr>
          <p:sp>
            <p:nvSpPr>
              <p:cNvPr id="53" name="TextBox 52">
                <a:extLst>
                  <a:ext uri="{FF2B5EF4-FFF2-40B4-BE49-F238E27FC236}">
                    <a16:creationId xmlns:a16="http://schemas.microsoft.com/office/drawing/2014/main" id="{E4D48602-5244-F2D6-6464-7F4FC8FC9C5C}"/>
                  </a:ext>
                </a:extLst>
              </p:cNvPr>
              <p:cNvSpPr txBox="1"/>
              <p:nvPr/>
            </p:nvSpPr>
            <p:spPr>
              <a:xfrm>
                <a:off x="6395204" y="2126315"/>
                <a:ext cx="1107498" cy="111634"/>
              </a:xfrm>
              <a:prstGeom prst="rect">
                <a:avLst/>
              </a:prstGeom>
              <a:noFill/>
            </p:spPr>
            <p:txBody>
              <a:bodyPr wrap="square" lIns="0" tIns="0" rIns="0" bIns="0" rtlCol="0">
                <a:spAutoFit/>
              </a:bodyPr>
              <a:lstStyle/>
              <a:p>
                <a:pPr algn="ctr">
                  <a:lnSpc>
                    <a:spcPct val="110000"/>
                  </a:lnSpc>
                  <a:spcBef>
                    <a:spcPts val="1100"/>
                  </a:spcBef>
                  <a:buClr>
                    <a:srgbClr val="E0E0E0"/>
                  </a:buClr>
                  <a:buSzPct val="80000"/>
                </a:pPr>
                <a:r>
                  <a:rPr lang="en-US" sz="700" dirty="0">
                    <a:solidFill>
                      <a:schemeClr val="tx1"/>
                    </a:solidFill>
                    <a:latin typeface="IBM Plex Sans" charset="0"/>
                    <a:ea typeface="IBM Plex Sans" charset="0"/>
                    <a:cs typeface="IBM Plex Sans" charset="0"/>
                  </a:rPr>
                  <a:t>User Machine</a:t>
                </a:r>
              </a:p>
            </p:txBody>
          </p:sp>
          <p:grpSp>
            <p:nvGrpSpPr>
              <p:cNvPr id="54" name="Group 53">
                <a:extLst>
                  <a:ext uri="{FF2B5EF4-FFF2-40B4-BE49-F238E27FC236}">
                    <a16:creationId xmlns:a16="http://schemas.microsoft.com/office/drawing/2014/main" id="{E167848A-9E2F-4BB1-B0D6-DCA275C64380}"/>
                  </a:ext>
                </a:extLst>
              </p:cNvPr>
              <p:cNvGrpSpPr/>
              <p:nvPr/>
            </p:nvGrpSpPr>
            <p:grpSpPr>
              <a:xfrm>
                <a:off x="6671718" y="1013602"/>
                <a:ext cx="1975372" cy="1328514"/>
                <a:chOff x="6671718" y="1013602"/>
                <a:chExt cx="1975372" cy="1328514"/>
              </a:xfrm>
            </p:grpSpPr>
            <p:sp>
              <p:nvSpPr>
                <p:cNvPr id="55" name="Rectangle 54">
                  <a:extLst>
                    <a:ext uri="{FF2B5EF4-FFF2-40B4-BE49-F238E27FC236}">
                      <a16:creationId xmlns:a16="http://schemas.microsoft.com/office/drawing/2014/main" id="{51ECF22E-225F-8848-2D6C-B81841D8223B}"/>
                    </a:ext>
                  </a:extLst>
                </p:cNvPr>
                <p:cNvSpPr/>
                <p:nvPr/>
              </p:nvSpPr>
              <p:spPr>
                <a:xfrm>
                  <a:off x="7351626" y="1254298"/>
                  <a:ext cx="495787" cy="804673"/>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00" b="1" dirty="0">
                    <a:solidFill>
                      <a:schemeClr val="tx1"/>
                    </a:solidFill>
                  </a:endParaRPr>
                </a:p>
              </p:txBody>
            </p:sp>
            <p:sp>
              <p:nvSpPr>
                <p:cNvPr id="56" name="Rectangle 55">
                  <a:extLst>
                    <a:ext uri="{FF2B5EF4-FFF2-40B4-BE49-F238E27FC236}">
                      <a16:creationId xmlns:a16="http://schemas.microsoft.com/office/drawing/2014/main" id="{D3E0EF8F-DD51-FFC6-6949-CAC9126C21FC}"/>
                    </a:ext>
                  </a:extLst>
                </p:cNvPr>
                <p:cNvSpPr/>
                <p:nvPr/>
              </p:nvSpPr>
              <p:spPr>
                <a:xfrm>
                  <a:off x="6728762" y="1254298"/>
                  <a:ext cx="495787" cy="804673"/>
                </a:xfrm>
                <a:prstGeom prst="rect">
                  <a:avLst/>
                </a:prstGeom>
                <a:solidFill>
                  <a:srgbClr val="DCDCD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00" b="1" dirty="0">
                    <a:solidFill>
                      <a:schemeClr val="tx1"/>
                    </a:solidFill>
                  </a:endParaRPr>
                </a:p>
              </p:txBody>
            </p:sp>
            <p:sp>
              <p:nvSpPr>
                <p:cNvPr id="57" name="Rectangle 56">
                  <a:extLst>
                    <a:ext uri="{FF2B5EF4-FFF2-40B4-BE49-F238E27FC236}">
                      <a16:creationId xmlns:a16="http://schemas.microsoft.com/office/drawing/2014/main" id="{617CF4CE-4E60-B343-20B8-282C0A3BF34A}"/>
                    </a:ext>
                  </a:extLst>
                </p:cNvPr>
                <p:cNvSpPr/>
                <p:nvPr/>
              </p:nvSpPr>
              <p:spPr>
                <a:xfrm>
                  <a:off x="7974305" y="1254298"/>
                  <a:ext cx="495787" cy="804673"/>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00" b="1" dirty="0">
                    <a:solidFill>
                      <a:schemeClr val="tx1"/>
                    </a:solidFill>
                  </a:endParaRPr>
                </a:p>
              </p:txBody>
            </p:sp>
            <p:sp>
              <p:nvSpPr>
                <p:cNvPr id="58" name="Rectangle 57">
                  <a:extLst>
                    <a:ext uri="{FF2B5EF4-FFF2-40B4-BE49-F238E27FC236}">
                      <a16:creationId xmlns:a16="http://schemas.microsoft.com/office/drawing/2014/main" id="{D17F824A-249C-CAF9-7628-4ABDDD7E6956}"/>
                    </a:ext>
                  </a:extLst>
                </p:cNvPr>
                <p:cNvSpPr/>
                <p:nvPr/>
              </p:nvSpPr>
              <p:spPr>
                <a:xfrm>
                  <a:off x="6671718" y="1739234"/>
                  <a:ext cx="495786" cy="1457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00" dirty="0">
                    <a:solidFill>
                      <a:schemeClr val="tx1"/>
                    </a:solidFill>
                    <a:latin typeface="IBM Plex Sans" panose="020B0503050203000203" pitchFamily="34" charset="0"/>
                  </a:endParaRPr>
                </a:p>
              </p:txBody>
            </p:sp>
            <p:sp>
              <p:nvSpPr>
                <p:cNvPr id="59" name="Rectangle 58">
                  <a:extLst>
                    <a:ext uri="{FF2B5EF4-FFF2-40B4-BE49-F238E27FC236}">
                      <a16:creationId xmlns:a16="http://schemas.microsoft.com/office/drawing/2014/main" id="{82372834-D7F3-47EC-9824-635938457BA7}"/>
                    </a:ext>
                  </a:extLst>
                </p:cNvPr>
                <p:cNvSpPr/>
                <p:nvPr/>
              </p:nvSpPr>
              <p:spPr>
                <a:xfrm>
                  <a:off x="6804563" y="1490350"/>
                  <a:ext cx="348996" cy="367051"/>
                </a:xfrm>
                <a:prstGeom prst="rect">
                  <a:avLst/>
                </a:prstGeom>
                <a:solidFill>
                  <a:srgbClr val="1191EA"/>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00" dirty="0">
                    <a:solidFill>
                      <a:schemeClr val="tx1"/>
                    </a:solidFill>
                    <a:latin typeface="IBM Plex Sans" panose="020B0503050203000203" pitchFamily="34" charset="0"/>
                  </a:endParaRPr>
                </a:p>
              </p:txBody>
            </p:sp>
            <p:sp>
              <p:nvSpPr>
                <p:cNvPr id="60" name="TextBox 59">
                  <a:extLst>
                    <a:ext uri="{FF2B5EF4-FFF2-40B4-BE49-F238E27FC236}">
                      <a16:creationId xmlns:a16="http://schemas.microsoft.com/office/drawing/2014/main" id="{936A26EF-0D59-16FD-E9F7-7732EB93FC46}"/>
                    </a:ext>
                  </a:extLst>
                </p:cNvPr>
                <p:cNvSpPr txBox="1"/>
                <p:nvPr/>
              </p:nvSpPr>
              <p:spPr>
                <a:xfrm>
                  <a:off x="6738248" y="1013602"/>
                  <a:ext cx="1199046" cy="175433"/>
                </a:xfrm>
                <a:prstGeom prst="rect">
                  <a:avLst/>
                </a:prstGeom>
                <a:noFill/>
              </p:spPr>
              <p:txBody>
                <a:bodyPr wrap="none" lIns="0" tIns="0" rIns="0" bIns="0" rtlCol="0">
                  <a:spAutoFit/>
                </a:bodyPr>
                <a:lstStyle/>
                <a:p>
                  <a:pPr algn="l">
                    <a:lnSpc>
                      <a:spcPct val="110000"/>
                    </a:lnSpc>
                    <a:spcBef>
                      <a:spcPts val="1100"/>
                    </a:spcBef>
                  </a:pPr>
                  <a:r>
                    <a:rPr lang="en-CH" dirty="0">
                      <a:solidFill>
                        <a:schemeClr val="tx1"/>
                      </a:solidFill>
                      <a:latin typeface="IBM Plex Sans" charset="0"/>
                      <a:ea typeface="IBM Plex Sans" charset="0"/>
                      <a:cs typeface="IBM Plex Sans" charset="0"/>
                    </a:rPr>
                    <a:t>Runtime Primitives</a:t>
                  </a:r>
                </a:p>
              </p:txBody>
            </p:sp>
            <p:sp>
              <p:nvSpPr>
                <p:cNvPr id="61" name="TextBox 60">
                  <a:extLst>
                    <a:ext uri="{FF2B5EF4-FFF2-40B4-BE49-F238E27FC236}">
                      <a16:creationId xmlns:a16="http://schemas.microsoft.com/office/drawing/2014/main" id="{846B23F6-80E9-4761-6F92-C888FAEB3BBC}"/>
                    </a:ext>
                  </a:extLst>
                </p:cNvPr>
                <p:cNvSpPr txBox="1"/>
                <p:nvPr/>
              </p:nvSpPr>
              <p:spPr>
                <a:xfrm>
                  <a:off x="7835625" y="2111988"/>
                  <a:ext cx="811465" cy="230128"/>
                </a:xfrm>
                <a:prstGeom prst="rect">
                  <a:avLst/>
                </a:prstGeom>
                <a:noFill/>
              </p:spPr>
              <p:txBody>
                <a:bodyPr wrap="square" lIns="0" tIns="0" rIns="0" bIns="0" rtlCol="0">
                  <a:spAutoFit/>
                </a:bodyPr>
                <a:lstStyle/>
                <a:p>
                  <a:pPr algn="ctr">
                    <a:lnSpc>
                      <a:spcPct val="110000"/>
                    </a:lnSpc>
                    <a:spcBef>
                      <a:spcPts val="1100"/>
                    </a:spcBef>
                    <a:buClr>
                      <a:srgbClr val="E0E0E0"/>
                    </a:buClr>
                    <a:buSzPct val="80000"/>
                  </a:pPr>
                  <a:r>
                    <a:rPr lang="en-US" sz="700" dirty="0">
                      <a:solidFill>
                        <a:schemeClr val="tx1"/>
                      </a:solidFill>
                      <a:latin typeface="IBM Plex Sans" charset="0"/>
                      <a:ea typeface="IBM Plex Sans" charset="0"/>
                      <a:cs typeface="IBM Plex Sans" charset="0"/>
                    </a:rPr>
                    <a:t>IBM Quantum Systems</a:t>
                  </a:r>
                </a:p>
              </p:txBody>
            </p:sp>
            <p:sp>
              <p:nvSpPr>
                <p:cNvPr id="62" name="U-turn Arrow 167">
                  <a:extLst>
                    <a:ext uri="{FF2B5EF4-FFF2-40B4-BE49-F238E27FC236}">
                      <a16:creationId xmlns:a16="http://schemas.microsoft.com/office/drawing/2014/main" id="{34F12573-5209-0468-EC7D-1E0CD0405AE8}"/>
                    </a:ext>
                  </a:extLst>
                </p:cNvPr>
                <p:cNvSpPr/>
                <p:nvPr/>
              </p:nvSpPr>
              <p:spPr>
                <a:xfrm rot="5400000">
                  <a:off x="7883084" y="1668681"/>
                  <a:ext cx="157042" cy="131741"/>
                </a:xfrm>
                <a:prstGeom prst="uturnArrow">
                  <a:avLst>
                    <a:gd name="adj1" fmla="val 13502"/>
                    <a:gd name="adj2" fmla="val 20753"/>
                    <a:gd name="adj3" fmla="val 29838"/>
                    <a:gd name="adj4" fmla="val 53377"/>
                    <a:gd name="adj5" fmla="val 83215"/>
                  </a:avLst>
                </a:prstGeom>
                <a:solidFill>
                  <a:srgbClr val="1191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dirty="0">
                    <a:solidFill>
                      <a:schemeClr val="tx1"/>
                    </a:solidFill>
                  </a:endParaRPr>
                </a:p>
              </p:txBody>
            </p:sp>
            <p:sp>
              <p:nvSpPr>
                <p:cNvPr id="71" name="U-turn Arrow 168">
                  <a:extLst>
                    <a:ext uri="{FF2B5EF4-FFF2-40B4-BE49-F238E27FC236}">
                      <a16:creationId xmlns:a16="http://schemas.microsoft.com/office/drawing/2014/main" id="{CBA5959B-B78D-7815-D4CC-7C00A76DB3E6}"/>
                    </a:ext>
                  </a:extLst>
                </p:cNvPr>
                <p:cNvSpPr/>
                <p:nvPr/>
              </p:nvSpPr>
              <p:spPr>
                <a:xfrm rot="16200000">
                  <a:off x="7770076" y="1653123"/>
                  <a:ext cx="157042" cy="131741"/>
                </a:xfrm>
                <a:prstGeom prst="uturnArrow">
                  <a:avLst>
                    <a:gd name="adj1" fmla="val 13502"/>
                    <a:gd name="adj2" fmla="val 20753"/>
                    <a:gd name="adj3" fmla="val 29838"/>
                    <a:gd name="adj4" fmla="val 53377"/>
                    <a:gd name="adj5" fmla="val 83215"/>
                  </a:avLst>
                </a:prstGeom>
                <a:solidFill>
                  <a:srgbClr val="1191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dirty="0">
                    <a:solidFill>
                      <a:schemeClr val="tx1"/>
                    </a:solidFill>
                  </a:endParaRPr>
                </a:p>
              </p:txBody>
            </p:sp>
            <p:sp>
              <p:nvSpPr>
                <p:cNvPr id="79" name="Rectangle 78">
                  <a:extLst>
                    <a:ext uri="{FF2B5EF4-FFF2-40B4-BE49-F238E27FC236}">
                      <a16:creationId xmlns:a16="http://schemas.microsoft.com/office/drawing/2014/main" id="{C50D8C13-5846-78C9-5DAC-38807AB5FA95}"/>
                    </a:ext>
                  </a:extLst>
                </p:cNvPr>
                <p:cNvSpPr/>
                <p:nvPr/>
              </p:nvSpPr>
              <p:spPr>
                <a:xfrm>
                  <a:off x="7514194" y="1656973"/>
                  <a:ext cx="220608" cy="155559"/>
                </a:xfrm>
                <a:prstGeom prst="rect">
                  <a:avLst/>
                </a:prstGeom>
                <a:solidFill>
                  <a:srgbClr val="D0B0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00" dirty="0">
                    <a:solidFill>
                      <a:srgbClr val="8C8C8C"/>
                    </a:solidFill>
                    <a:latin typeface="IBM Plex Sans" panose="020B0503050203000203" pitchFamily="34" charset="0"/>
                  </a:endParaRPr>
                </a:p>
              </p:txBody>
            </p:sp>
            <p:sp>
              <p:nvSpPr>
                <p:cNvPr id="82" name="Rectangle 81">
                  <a:extLst>
                    <a:ext uri="{FF2B5EF4-FFF2-40B4-BE49-F238E27FC236}">
                      <a16:creationId xmlns:a16="http://schemas.microsoft.com/office/drawing/2014/main" id="{EEF797BE-859D-E610-629A-6AD5C37A292C}"/>
                    </a:ext>
                  </a:extLst>
                </p:cNvPr>
                <p:cNvSpPr/>
                <p:nvPr/>
              </p:nvSpPr>
              <p:spPr>
                <a:xfrm>
                  <a:off x="7271671" y="1518886"/>
                  <a:ext cx="45719" cy="367051"/>
                </a:xfrm>
                <a:prstGeom prst="rect">
                  <a:avLst/>
                </a:prstGeom>
                <a:solidFill>
                  <a:srgbClr val="A4A4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00" b="1" dirty="0">
                    <a:solidFill>
                      <a:schemeClr val="tx1"/>
                    </a:solidFill>
                  </a:endParaRPr>
                </a:p>
              </p:txBody>
            </p:sp>
            <p:cxnSp>
              <p:nvCxnSpPr>
                <p:cNvPr id="88" name="Straight Arrow Connector 87">
                  <a:extLst>
                    <a:ext uri="{FF2B5EF4-FFF2-40B4-BE49-F238E27FC236}">
                      <a16:creationId xmlns:a16="http://schemas.microsoft.com/office/drawing/2014/main" id="{843709B3-6255-50BC-993B-CFF27781F5B0}"/>
                    </a:ext>
                  </a:extLst>
                </p:cNvPr>
                <p:cNvCxnSpPr>
                  <a:cxnSpLocks/>
                </p:cNvCxnSpPr>
                <p:nvPr/>
              </p:nvCxnSpPr>
              <p:spPr bwMode="auto">
                <a:xfrm>
                  <a:off x="6880233" y="1684558"/>
                  <a:ext cx="574541" cy="0"/>
                </a:xfrm>
                <a:prstGeom prst="straightConnector1">
                  <a:avLst/>
                </a:prstGeom>
                <a:ln w="19050">
                  <a:solidFill>
                    <a:srgbClr val="1191EA"/>
                  </a:solidFill>
                  <a:headEnd type="none" w="sm" len="sm"/>
                  <a:tailEnd type="triangle" w="sm" len="sm"/>
                </a:ln>
                <a:effectLst/>
              </p:spPr>
              <p:style>
                <a:lnRef idx="1">
                  <a:schemeClr val="dk1"/>
                </a:lnRef>
                <a:fillRef idx="0">
                  <a:schemeClr val="dk1"/>
                </a:fillRef>
                <a:effectRef idx="0">
                  <a:schemeClr val="dk1"/>
                </a:effectRef>
                <a:fontRef idx="minor">
                  <a:schemeClr val="tx1"/>
                </a:fontRef>
              </p:style>
            </p:cxnSp>
          </p:grpSp>
        </p:grpSp>
        <p:pic>
          <p:nvPicPr>
            <p:cNvPr id="11" name="Picture 10" descr="Qr code&#10;&#10;Description automatically generated">
              <a:extLst>
                <a:ext uri="{FF2B5EF4-FFF2-40B4-BE49-F238E27FC236}">
                  <a16:creationId xmlns:a16="http://schemas.microsoft.com/office/drawing/2014/main" id="{AF5876C9-8619-636F-610F-8AFE78F7C8FE}"/>
                </a:ext>
              </a:extLst>
            </p:cNvPr>
            <p:cNvPicPr>
              <a:picLocks noChangeAspect="1"/>
            </p:cNvPicPr>
            <p:nvPr/>
          </p:nvPicPr>
          <p:blipFill>
            <a:blip r:embed="rId2">
              <a:duotone>
                <a:prstClr val="black"/>
                <a:schemeClr val="accent3">
                  <a:tint val="45000"/>
                  <a:satMod val="400000"/>
                </a:schemeClr>
              </a:duotone>
            </a:blip>
            <a:stretch>
              <a:fillRect/>
            </a:stretch>
          </p:blipFill>
          <p:spPr>
            <a:xfrm>
              <a:off x="7472995" y="2209018"/>
              <a:ext cx="271589" cy="271589"/>
            </a:xfrm>
            <a:prstGeom prst="rect">
              <a:avLst/>
            </a:prstGeom>
          </p:spPr>
        </p:pic>
        <p:grpSp>
          <p:nvGrpSpPr>
            <p:cNvPr id="12" name="Group 11">
              <a:extLst>
                <a:ext uri="{FF2B5EF4-FFF2-40B4-BE49-F238E27FC236}">
                  <a16:creationId xmlns:a16="http://schemas.microsoft.com/office/drawing/2014/main" id="{DEF5A99F-0446-54A0-205B-8AC056F0F721}"/>
                </a:ext>
              </a:extLst>
            </p:cNvPr>
            <p:cNvGrpSpPr/>
            <p:nvPr/>
          </p:nvGrpSpPr>
          <p:grpSpPr>
            <a:xfrm>
              <a:off x="3054489" y="1679488"/>
              <a:ext cx="2384736" cy="1310784"/>
              <a:chOff x="3664089" y="701588"/>
              <a:chExt cx="2384736" cy="1310784"/>
            </a:xfrm>
          </p:grpSpPr>
          <p:sp>
            <p:nvSpPr>
              <p:cNvPr id="36" name="TextBox 35">
                <a:extLst>
                  <a:ext uri="{FF2B5EF4-FFF2-40B4-BE49-F238E27FC236}">
                    <a16:creationId xmlns:a16="http://schemas.microsoft.com/office/drawing/2014/main" id="{487E4AED-D3D9-903C-139F-A2E75E01E2EB}"/>
                  </a:ext>
                </a:extLst>
              </p:cNvPr>
              <p:cNvSpPr txBox="1"/>
              <p:nvPr/>
            </p:nvSpPr>
            <p:spPr>
              <a:xfrm>
                <a:off x="3664089" y="1797859"/>
                <a:ext cx="1356719" cy="111634"/>
              </a:xfrm>
              <a:prstGeom prst="rect">
                <a:avLst/>
              </a:prstGeom>
              <a:noFill/>
            </p:spPr>
            <p:txBody>
              <a:bodyPr wrap="square" lIns="0" tIns="0" rIns="0" bIns="0" rtlCol="0">
                <a:spAutoFit/>
              </a:bodyPr>
              <a:lstStyle/>
              <a:p>
                <a:pPr algn="ctr">
                  <a:lnSpc>
                    <a:spcPct val="110000"/>
                  </a:lnSpc>
                  <a:spcBef>
                    <a:spcPts val="1100"/>
                  </a:spcBef>
                  <a:buClr>
                    <a:srgbClr val="E0E0E0"/>
                  </a:buClr>
                  <a:buSzPct val="80000"/>
                </a:pPr>
                <a:r>
                  <a:rPr lang="en-US" sz="700" dirty="0">
                    <a:solidFill>
                      <a:schemeClr val="tx1"/>
                    </a:solidFill>
                    <a:latin typeface="IBM Plex Sans" charset="0"/>
                    <a:ea typeface="IBM Plex Sans" charset="0"/>
                    <a:cs typeface="IBM Plex Sans" charset="0"/>
                  </a:rPr>
                  <a:t>User Machine</a:t>
                </a:r>
              </a:p>
            </p:txBody>
          </p:sp>
          <p:grpSp>
            <p:nvGrpSpPr>
              <p:cNvPr id="37" name="Group 36">
                <a:extLst>
                  <a:ext uri="{FF2B5EF4-FFF2-40B4-BE49-F238E27FC236}">
                    <a16:creationId xmlns:a16="http://schemas.microsoft.com/office/drawing/2014/main" id="{28F24768-218C-C61B-F79A-D46D4E738D95}"/>
                  </a:ext>
                </a:extLst>
              </p:cNvPr>
              <p:cNvGrpSpPr/>
              <p:nvPr/>
            </p:nvGrpSpPr>
            <p:grpSpPr>
              <a:xfrm>
                <a:off x="4069551" y="701588"/>
                <a:ext cx="1979274" cy="1310784"/>
                <a:chOff x="4069551" y="701588"/>
                <a:chExt cx="1979274" cy="1310784"/>
              </a:xfrm>
            </p:grpSpPr>
            <p:sp>
              <p:nvSpPr>
                <p:cNvPr id="38" name="TextBox 37">
                  <a:extLst>
                    <a:ext uri="{FF2B5EF4-FFF2-40B4-BE49-F238E27FC236}">
                      <a16:creationId xmlns:a16="http://schemas.microsoft.com/office/drawing/2014/main" id="{21794C56-AB13-89FD-07A2-CB31D03CE42C}"/>
                    </a:ext>
                  </a:extLst>
                </p:cNvPr>
                <p:cNvSpPr txBox="1"/>
                <p:nvPr/>
              </p:nvSpPr>
              <p:spPr>
                <a:xfrm>
                  <a:off x="4123272" y="701588"/>
                  <a:ext cx="1662315" cy="175433"/>
                </a:xfrm>
                <a:prstGeom prst="rect">
                  <a:avLst/>
                </a:prstGeom>
                <a:noFill/>
              </p:spPr>
              <p:txBody>
                <a:bodyPr wrap="none" lIns="0" tIns="0" rIns="0" bIns="0" rtlCol="0">
                  <a:spAutoFit/>
                </a:bodyPr>
                <a:lstStyle/>
                <a:p>
                  <a:pPr algn="l">
                    <a:lnSpc>
                      <a:spcPct val="110000"/>
                    </a:lnSpc>
                    <a:spcBef>
                      <a:spcPts val="1100"/>
                    </a:spcBef>
                  </a:pPr>
                  <a:r>
                    <a:rPr lang="en-US" dirty="0">
                      <a:solidFill>
                        <a:schemeClr val="tx1"/>
                      </a:solidFill>
                      <a:latin typeface="IBM Plex Sans" charset="0"/>
                      <a:ea typeface="IBM Plex Sans" charset="0"/>
                      <a:cs typeface="IBM Plex Sans" charset="0"/>
                    </a:rPr>
                    <a:t>Upload </a:t>
                  </a:r>
                  <a:r>
                    <a:rPr lang="en-CH">
                      <a:solidFill>
                        <a:schemeClr val="tx1"/>
                      </a:solidFill>
                      <a:latin typeface="IBM Plex Sans" charset="0"/>
                      <a:ea typeface="IBM Plex Sans" charset="0"/>
                      <a:cs typeface="IBM Plex Sans" charset="0"/>
                    </a:rPr>
                    <a:t>Runtime </a:t>
                  </a:r>
                  <a:r>
                    <a:rPr lang="en-CH" dirty="0">
                      <a:solidFill>
                        <a:schemeClr val="tx1"/>
                      </a:solidFill>
                      <a:latin typeface="IBM Plex Sans" charset="0"/>
                      <a:ea typeface="IBM Plex Sans" charset="0"/>
                      <a:cs typeface="IBM Plex Sans" charset="0"/>
                    </a:rPr>
                    <a:t>Programs</a:t>
                  </a:r>
                </a:p>
              </p:txBody>
            </p:sp>
            <p:grpSp>
              <p:nvGrpSpPr>
                <p:cNvPr id="39" name="Group 38">
                  <a:extLst>
                    <a:ext uri="{FF2B5EF4-FFF2-40B4-BE49-F238E27FC236}">
                      <a16:creationId xmlns:a16="http://schemas.microsoft.com/office/drawing/2014/main" id="{0FC7706A-67F2-939A-AE77-1A2F3B9A3E28}"/>
                    </a:ext>
                  </a:extLst>
                </p:cNvPr>
                <p:cNvGrpSpPr/>
                <p:nvPr/>
              </p:nvGrpSpPr>
              <p:grpSpPr>
                <a:xfrm>
                  <a:off x="4069551" y="923241"/>
                  <a:ext cx="1785674" cy="804673"/>
                  <a:chOff x="5536759" y="60322"/>
                  <a:chExt cx="1785674" cy="804673"/>
                </a:xfrm>
              </p:grpSpPr>
              <p:grpSp>
                <p:nvGrpSpPr>
                  <p:cNvPr id="42" name="Group 41">
                    <a:extLst>
                      <a:ext uri="{FF2B5EF4-FFF2-40B4-BE49-F238E27FC236}">
                        <a16:creationId xmlns:a16="http://schemas.microsoft.com/office/drawing/2014/main" id="{BFC1523F-A53F-734F-DC04-17F7E14E24DA}"/>
                      </a:ext>
                    </a:extLst>
                  </p:cNvPr>
                  <p:cNvGrpSpPr/>
                  <p:nvPr/>
                </p:nvGrpSpPr>
                <p:grpSpPr>
                  <a:xfrm>
                    <a:off x="5536759" y="60322"/>
                    <a:ext cx="1785674" cy="804673"/>
                    <a:chOff x="333726" y="984474"/>
                    <a:chExt cx="8169205" cy="3328593"/>
                  </a:xfrm>
                </p:grpSpPr>
                <p:sp>
                  <p:nvSpPr>
                    <p:cNvPr id="47" name="Rectangle 46">
                      <a:extLst>
                        <a:ext uri="{FF2B5EF4-FFF2-40B4-BE49-F238E27FC236}">
                          <a16:creationId xmlns:a16="http://schemas.microsoft.com/office/drawing/2014/main" id="{28B02BB1-17E5-DFD5-3FD2-6AD77797AAC0}"/>
                        </a:ext>
                      </a:extLst>
                    </p:cNvPr>
                    <p:cNvSpPr/>
                    <p:nvPr/>
                  </p:nvSpPr>
                  <p:spPr>
                    <a:xfrm>
                      <a:off x="3444209" y="984474"/>
                      <a:ext cx="2268155" cy="3328593"/>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b="1" dirty="0">
                        <a:solidFill>
                          <a:schemeClr val="tx1"/>
                        </a:solidFill>
                      </a:endParaRPr>
                    </a:p>
                  </p:txBody>
                </p:sp>
                <p:sp>
                  <p:nvSpPr>
                    <p:cNvPr id="48" name="Rectangle 47">
                      <a:extLst>
                        <a:ext uri="{FF2B5EF4-FFF2-40B4-BE49-F238E27FC236}">
                          <a16:creationId xmlns:a16="http://schemas.microsoft.com/office/drawing/2014/main" id="{587DA6FF-7E15-80C0-CFDB-E4AD20F8B4D5}"/>
                        </a:ext>
                      </a:extLst>
                    </p:cNvPr>
                    <p:cNvSpPr/>
                    <p:nvPr/>
                  </p:nvSpPr>
                  <p:spPr>
                    <a:xfrm>
                      <a:off x="594694" y="984474"/>
                      <a:ext cx="2268155" cy="3328593"/>
                    </a:xfrm>
                    <a:prstGeom prst="rect">
                      <a:avLst/>
                    </a:prstGeom>
                    <a:solidFill>
                      <a:srgbClr val="DCDC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b="1" dirty="0">
                        <a:solidFill>
                          <a:schemeClr val="tx1"/>
                        </a:solidFill>
                      </a:endParaRPr>
                    </a:p>
                  </p:txBody>
                </p:sp>
                <p:sp>
                  <p:nvSpPr>
                    <p:cNvPr id="49" name="Rectangle 48">
                      <a:extLst>
                        <a:ext uri="{FF2B5EF4-FFF2-40B4-BE49-F238E27FC236}">
                          <a16:creationId xmlns:a16="http://schemas.microsoft.com/office/drawing/2014/main" id="{A2469D53-32DF-F973-8015-13C930EE43B6}"/>
                        </a:ext>
                      </a:extLst>
                    </p:cNvPr>
                    <p:cNvSpPr/>
                    <p:nvPr/>
                  </p:nvSpPr>
                  <p:spPr>
                    <a:xfrm>
                      <a:off x="6234776" y="984474"/>
                      <a:ext cx="2268155" cy="3328593"/>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b="1" dirty="0">
                        <a:solidFill>
                          <a:schemeClr val="tx1"/>
                        </a:solidFill>
                      </a:endParaRPr>
                    </a:p>
                  </p:txBody>
                </p:sp>
                <p:sp>
                  <p:nvSpPr>
                    <p:cNvPr id="50" name="Rectangle 49">
                      <a:extLst>
                        <a:ext uri="{FF2B5EF4-FFF2-40B4-BE49-F238E27FC236}">
                          <a16:creationId xmlns:a16="http://schemas.microsoft.com/office/drawing/2014/main" id="{E95BFB3B-493E-DCB9-4DBA-0C892C98C8D6}"/>
                        </a:ext>
                      </a:extLst>
                    </p:cNvPr>
                    <p:cNvSpPr/>
                    <p:nvPr/>
                  </p:nvSpPr>
                  <p:spPr>
                    <a:xfrm>
                      <a:off x="333726" y="2990451"/>
                      <a:ext cx="2268149" cy="6027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dirty="0">
                        <a:solidFill>
                          <a:schemeClr val="tx1"/>
                        </a:solidFill>
                        <a:latin typeface="IBM Plex Sans" panose="020B0503050203000203" pitchFamily="34" charset="0"/>
                      </a:endParaRPr>
                    </a:p>
                  </p:txBody>
                </p:sp>
                <p:sp>
                  <p:nvSpPr>
                    <p:cNvPr id="52" name="Rectangle 51">
                      <a:extLst>
                        <a:ext uri="{FF2B5EF4-FFF2-40B4-BE49-F238E27FC236}">
                          <a16:creationId xmlns:a16="http://schemas.microsoft.com/office/drawing/2014/main" id="{1EEE9293-477A-4BD1-DB7D-79270B4FBE97}"/>
                        </a:ext>
                      </a:extLst>
                    </p:cNvPr>
                    <p:cNvSpPr/>
                    <p:nvPr/>
                  </p:nvSpPr>
                  <p:spPr>
                    <a:xfrm>
                      <a:off x="3817618" y="1947854"/>
                      <a:ext cx="1596607" cy="1518335"/>
                    </a:xfrm>
                    <a:prstGeom prst="rect">
                      <a:avLst/>
                    </a:prstGeom>
                    <a:solidFill>
                      <a:srgbClr val="1191EA"/>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dirty="0">
                        <a:solidFill>
                          <a:schemeClr val="tx1"/>
                        </a:solidFill>
                        <a:latin typeface="IBM Plex Sans" panose="020B0503050203000203" pitchFamily="34" charset="0"/>
                      </a:endParaRPr>
                    </a:p>
                  </p:txBody>
                </p:sp>
              </p:grpSp>
              <p:sp>
                <p:nvSpPr>
                  <p:cNvPr id="43" name="U-turn Arrow 167">
                    <a:extLst>
                      <a:ext uri="{FF2B5EF4-FFF2-40B4-BE49-F238E27FC236}">
                        <a16:creationId xmlns:a16="http://schemas.microsoft.com/office/drawing/2014/main" id="{24D56F65-209B-861C-5301-1F5D645DB895}"/>
                      </a:ext>
                    </a:extLst>
                  </p:cNvPr>
                  <p:cNvSpPr/>
                  <p:nvPr/>
                </p:nvSpPr>
                <p:spPr>
                  <a:xfrm rot="5400000">
                    <a:off x="6747643" y="446752"/>
                    <a:ext cx="157042" cy="131741"/>
                  </a:xfrm>
                  <a:prstGeom prst="uturnArrow">
                    <a:avLst>
                      <a:gd name="adj1" fmla="val 13502"/>
                      <a:gd name="adj2" fmla="val 20753"/>
                      <a:gd name="adj3" fmla="val 29838"/>
                      <a:gd name="adj4" fmla="val 53377"/>
                      <a:gd name="adj5" fmla="val 83215"/>
                    </a:avLst>
                  </a:prstGeom>
                  <a:solidFill>
                    <a:srgbClr val="1191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dirty="0">
                      <a:solidFill>
                        <a:schemeClr val="tx1"/>
                      </a:solidFill>
                    </a:endParaRPr>
                  </a:p>
                </p:txBody>
              </p:sp>
              <p:sp>
                <p:nvSpPr>
                  <p:cNvPr id="44" name="U-turn Arrow 168">
                    <a:extLst>
                      <a:ext uri="{FF2B5EF4-FFF2-40B4-BE49-F238E27FC236}">
                        <a16:creationId xmlns:a16="http://schemas.microsoft.com/office/drawing/2014/main" id="{59F4F30B-21C2-DBB9-CCC2-B84B85ED2256}"/>
                      </a:ext>
                    </a:extLst>
                  </p:cNvPr>
                  <p:cNvSpPr/>
                  <p:nvPr/>
                </p:nvSpPr>
                <p:spPr>
                  <a:xfrm rot="16200000">
                    <a:off x="6634635" y="431194"/>
                    <a:ext cx="157042" cy="131741"/>
                  </a:xfrm>
                  <a:prstGeom prst="uturnArrow">
                    <a:avLst>
                      <a:gd name="adj1" fmla="val 13502"/>
                      <a:gd name="adj2" fmla="val 20753"/>
                      <a:gd name="adj3" fmla="val 29838"/>
                      <a:gd name="adj4" fmla="val 53377"/>
                      <a:gd name="adj5" fmla="val 83215"/>
                    </a:avLst>
                  </a:prstGeom>
                  <a:solidFill>
                    <a:srgbClr val="1191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dirty="0">
                      <a:solidFill>
                        <a:schemeClr val="tx1"/>
                      </a:solidFill>
                    </a:endParaRPr>
                  </a:p>
                </p:txBody>
              </p:sp>
              <p:cxnSp>
                <p:nvCxnSpPr>
                  <p:cNvPr id="45" name="Straight Arrow Connector 44">
                    <a:extLst>
                      <a:ext uri="{FF2B5EF4-FFF2-40B4-BE49-F238E27FC236}">
                        <a16:creationId xmlns:a16="http://schemas.microsoft.com/office/drawing/2014/main" id="{51ABC8B3-93FD-922B-DF58-24D9B18CBC83}"/>
                      </a:ext>
                    </a:extLst>
                  </p:cNvPr>
                  <p:cNvCxnSpPr/>
                  <p:nvPr/>
                </p:nvCxnSpPr>
                <p:spPr bwMode="auto">
                  <a:xfrm>
                    <a:off x="6031688" y="468966"/>
                    <a:ext cx="253410" cy="0"/>
                  </a:xfrm>
                  <a:prstGeom prst="straightConnector1">
                    <a:avLst/>
                  </a:prstGeom>
                  <a:ln w="19050">
                    <a:solidFill>
                      <a:srgbClr val="1191EA"/>
                    </a:solidFill>
                    <a:headEnd type="none" w="sm" len="sm"/>
                    <a:tailEnd type="triangle" w="sm" len="sm"/>
                  </a:ln>
                  <a:effectLst/>
                </p:spPr>
                <p:style>
                  <a:lnRef idx="1">
                    <a:schemeClr val="dk1"/>
                  </a:lnRef>
                  <a:fillRef idx="0">
                    <a:schemeClr val="dk1"/>
                  </a:fillRef>
                  <a:effectRef idx="0">
                    <a:schemeClr val="dk1"/>
                  </a:effectRef>
                  <a:fontRef idx="minor">
                    <a:schemeClr val="tx1"/>
                  </a:fontRef>
                </p:style>
              </p:cxnSp>
              <p:cxnSp>
                <p:nvCxnSpPr>
                  <p:cNvPr id="46" name="Straight Arrow Connector 45">
                    <a:extLst>
                      <a:ext uri="{FF2B5EF4-FFF2-40B4-BE49-F238E27FC236}">
                        <a16:creationId xmlns:a16="http://schemas.microsoft.com/office/drawing/2014/main" id="{C95FBA99-1D0A-3089-A5F4-C0DDA2AD8076}"/>
                      </a:ext>
                    </a:extLst>
                  </p:cNvPr>
                  <p:cNvCxnSpPr/>
                  <p:nvPr/>
                </p:nvCxnSpPr>
                <p:spPr bwMode="auto">
                  <a:xfrm>
                    <a:off x="6025170" y="533944"/>
                    <a:ext cx="253410" cy="0"/>
                  </a:xfrm>
                  <a:prstGeom prst="straightConnector1">
                    <a:avLst/>
                  </a:prstGeom>
                  <a:ln w="19050">
                    <a:solidFill>
                      <a:srgbClr val="1191EA"/>
                    </a:solidFill>
                    <a:headEnd type="triangle" w="sm" len="sm"/>
                    <a:tailEnd type="none" w="sm" len="sm"/>
                  </a:ln>
                  <a:effectLst/>
                </p:spPr>
                <p:style>
                  <a:lnRef idx="1">
                    <a:schemeClr val="dk1"/>
                  </a:lnRef>
                  <a:fillRef idx="0">
                    <a:schemeClr val="dk1"/>
                  </a:fillRef>
                  <a:effectRef idx="0">
                    <a:schemeClr val="dk1"/>
                  </a:effectRef>
                  <a:fontRef idx="minor">
                    <a:schemeClr val="tx1"/>
                  </a:fontRef>
                </p:style>
              </p:cxnSp>
            </p:grpSp>
            <p:sp>
              <p:nvSpPr>
                <p:cNvPr id="40" name="TextBox 39">
                  <a:extLst>
                    <a:ext uri="{FF2B5EF4-FFF2-40B4-BE49-F238E27FC236}">
                      <a16:creationId xmlns:a16="http://schemas.microsoft.com/office/drawing/2014/main" id="{306A9EDC-A2DC-4166-D408-CEEA2D239AED}"/>
                    </a:ext>
                  </a:extLst>
                </p:cNvPr>
                <p:cNvSpPr txBox="1"/>
                <p:nvPr/>
              </p:nvSpPr>
              <p:spPr>
                <a:xfrm>
                  <a:off x="5193872" y="1782244"/>
                  <a:ext cx="854953" cy="230128"/>
                </a:xfrm>
                <a:prstGeom prst="rect">
                  <a:avLst/>
                </a:prstGeom>
                <a:noFill/>
              </p:spPr>
              <p:txBody>
                <a:bodyPr wrap="square" lIns="0" tIns="0" rIns="0" bIns="0" rtlCol="0">
                  <a:spAutoFit/>
                </a:bodyPr>
                <a:lstStyle/>
                <a:p>
                  <a:pPr algn="ctr">
                    <a:lnSpc>
                      <a:spcPct val="110000"/>
                    </a:lnSpc>
                    <a:spcBef>
                      <a:spcPts val="1100"/>
                    </a:spcBef>
                    <a:buClr>
                      <a:srgbClr val="E0E0E0"/>
                    </a:buClr>
                    <a:buSzPct val="80000"/>
                  </a:pPr>
                  <a:r>
                    <a:rPr lang="en-US" sz="700" dirty="0">
                      <a:solidFill>
                        <a:schemeClr val="tx1"/>
                      </a:solidFill>
                      <a:latin typeface="IBM Plex Sans" charset="0"/>
                      <a:ea typeface="IBM Plex Sans" charset="0"/>
                      <a:cs typeface="IBM Plex Sans" charset="0"/>
                    </a:rPr>
                    <a:t>IBM Quantum Systems</a:t>
                  </a:r>
                </a:p>
              </p:txBody>
            </p:sp>
            <p:sp>
              <p:nvSpPr>
                <p:cNvPr id="41" name="Rectangle 40">
                  <a:extLst>
                    <a:ext uri="{FF2B5EF4-FFF2-40B4-BE49-F238E27FC236}">
                      <a16:creationId xmlns:a16="http://schemas.microsoft.com/office/drawing/2014/main" id="{71C21812-808A-B107-6DCE-740221A21EE9}"/>
                    </a:ext>
                  </a:extLst>
                </p:cNvPr>
                <p:cNvSpPr/>
                <p:nvPr/>
              </p:nvSpPr>
              <p:spPr>
                <a:xfrm>
                  <a:off x="4916026" y="1323492"/>
                  <a:ext cx="220608" cy="155559"/>
                </a:xfrm>
                <a:prstGeom prst="rect">
                  <a:avLst/>
                </a:prstGeom>
                <a:solidFill>
                  <a:srgbClr val="D0B0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00" dirty="0">
                    <a:solidFill>
                      <a:srgbClr val="8C8C8C"/>
                    </a:solidFill>
                    <a:latin typeface="IBM Plex Sans" panose="020B0503050203000203" pitchFamily="34" charset="0"/>
                  </a:endParaRPr>
                </a:p>
              </p:txBody>
            </p:sp>
          </p:grpSp>
        </p:grpSp>
        <p:grpSp>
          <p:nvGrpSpPr>
            <p:cNvPr id="13" name="Group 12">
              <a:extLst>
                <a:ext uri="{FF2B5EF4-FFF2-40B4-BE49-F238E27FC236}">
                  <a16:creationId xmlns:a16="http://schemas.microsoft.com/office/drawing/2014/main" id="{DDB38034-0B6C-A7BC-5FA3-1D29992FC8E7}"/>
                </a:ext>
              </a:extLst>
            </p:cNvPr>
            <p:cNvGrpSpPr/>
            <p:nvPr/>
          </p:nvGrpSpPr>
          <p:grpSpPr>
            <a:xfrm>
              <a:off x="1005927" y="1697133"/>
              <a:ext cx="1936422" cy="1279775"/>
              <a:chOff x="1738655" y="1052912"/>
              <a:chExt cx="1936422" cy="1279775"/>
            </a:xfrm>
          </p:grpSpPr>
          <p:sp>
            <p:nvSpPr>
              <p:cNvPr id="20" name="TextBox 19">
                <a:extLst>
                  <a:ext uri="{FF2B5EF4-FFF2-40B4-BE49-F238E27FC236}">
                    <a16:creationId xmlns:a16="http://schemas.microsoft.com/office/drawing/2014/main" id="{034C9F59-5B4B-5F54-FCA7-DADEB70D3A8E}"/>
                  </a:ext>
                </a:extLst>
              </p:cNvPr>
              <p:cNvSpPr txBox="1"/>
              <p:nvPr/>
            </p:nvSpPr>
            <p:spPr>
              <a:xfrm>
                <a:off x="1794861" y="1052912"/>
                <a:ext cx="1223092" cy="175433"/>
              </a:xfrm>
              <a:prstGeom prst="rect">
                <a:avLst/>
              </a:prstGeom>
              <a:noFill/>
            </p:spPr>
            <p:txBody>
              <a:bodyPr wrap="none" lIns="0" tIns="0" rIns="0" bIns="0" rtlCol="0">
                <a:spAutoFit/>
              </a:bodyPr>
              <a:lstStyle/>
              <a:p>
                <a:pPr algn="l">
                  <a:lnSpc>
                    <a:spcPct val="110000"/>
                  </a:lnSpc>
                  <a:spcBef>
                    <a:spcPts val="1100"/>
                  </a:spcBef>
                </a:pPr>
                <a:r>
                  <a:rPr lang="en-US" dirty="0" err="1">
                    <a:solidFill>
                      <a:schemeClr val="tx1"/>
                    </a:solidFill>
                    <a:latin typeface="IBM Plex Sans" charset="0"/>
                    <a:ea typeface="IBM Plex Sans" charset="0"/>
                    <a:cs typeface="IBM Plex Sans" charset="0"/>
                  </a:rPr>
                  <a:t>Backend.run</a:t>
                </a:r>
                <a:r>
                  <a:rPr lang="en-US" dirty="0">
                    <a:solidFill>
                      <a:schemeClr val="tx1"/>
                    </a:solidFill>
                    <a:latin typeface="IBM Plex Sans" charset="0"/>
                    <a:ea typeface="IBM Plex Sans" charset="0"/>
                    <a:cs typeface="IBM Plex Sans" charset="0"/>
                  </a:rPr>
                  <a:t> </a:t>
                </a:r>
                <a:r>
                  <a:rPr lang="en-CH">
                    <a:solidFill>
                      <a:schemeClr val="tx1"/>
                    </a:solidFill>
                    <a:latin typeface="IBM Plex Sans" charset="0"/>
                    <a:ea typeface="IBM Plex Sans" charset="0"/>
                    <a:cs typeface="IBM Plex Sans" charset="0"/>
                  </a:rPr>
                  <a:t>Model</a:t>
                </a:r>
                <a:endParaRPr lang="en-CH" dirty="0">
                  <a:solidFill>
                    <a:schemeClr val="tx1"/>
                  </a:solidFill>
                  <a:latin typeface="IBM Plex Sans" charset="0"/>
                  <a:ea typeface="IBM Plex Sans" charset="0"/>
                  <a:cs typeface="IBM Plex Sans" charset="0"/>
                </a:endParaRPr>
              </a:p>
            </p:txBody>
          </p:sp>
          <p:grpSp>
            <p:nvGrpSpPr>
              <p:cNvPr id="21" name="Group 20">
                <a:extLst>
                  <a:ext uri="{FF2B5EF4-FFF2-40B4-BE49-F238E27FC236}">
                    <a16:creationId xmlns:a16="http://schemas.microsoft.com/office/drawing/2014/main" id="{4FAA4F24-129C-14B7-6BC5-3E26920D97BE}"/>
                  </a:ext>
                </a:extLst>
              </p:cNvPr>
              <p:cNvGrpSpPr/>
              <p:nvPr/>
            </p:nvGrpSpPr>
            <p:grpSpPr>
              <a:xfrm>
                <a:off x="1738655" y="1278600"/>
                <a:ext cx="1785674" cy="804673"/>
                <a:chOff x="2050172" y="1063288"/>
                <a:chExt cx="1785674" cy="804673"/>
              </a:xfrm>
            </p:grpSpPr>
            <p:grpSp>
              <p:nvGrpSpPr>
                <p:cNvPr id="26" name="Group 25">
                  <a:extLst>
                    <a:ext uri="{FF2B5EF4-FFF2-40B4-BE49-F238E27FC236}">
                      <a16:creationId xmlns:a16="http://schemas.microsoft.com/office/drawing/2014/main" id="{E0FAD432-AA9B-2181-CBF8-472FEC09C94C}"/>
                    </a:ext>
                  </a:extLst>
                </p:cNvPr>
                <p:cNvGrpSpPr/>
                <p:nvPr/>
              </p:nvGrpSpPr>
              <p:grpSpPr>
                <a:xfrm>
                  <a:off x="2050172" y="1063288"/>
                  <a:ext cx="1785674" cy="804673"/>
                  <a:chOff x="333726" y="984474"/>
                  <a:chExt cx="8169205" cy="3328593"/>
                </a:xfrm>
              </p:grpSpPr>
              <p:sp>
                <p:nvSpPr>
                  <p:cNvPr id="28" name="Rectangle 27">
                    <a:extLst>
                      <a:ext uri="{FF2B5EF4-FFF2-40B4-BE49-F238E27FC236}">
                        <a16:creationId xmlns:a16="http://schemas.microsoft.com/office/drawing/2014/main" id="{6DDBA740-F12F-526E-699A-9753ED473256}"/>
                      </a:ext>
                    </a:extLst>
                  </p:cNvPr>
                  <p:cNvSpPr/>
                  <p:nvPr/>
                </p:nvSpPr>
                <p:spPr>
                  <a:xfrm>
                    <a:off x="3444209" y="984474"/>
                    <a:ext cx="2268155" cy="332859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b="1" dirty="0">
                      <a:solidFill>
                        <a:schemeClr val="tx1"/>
                      </a:solidFill>
                    </a:endParaRPr>
                  </a:p>
                </p:txBody>
              </p:sp>
              <p:sp>
                <p:nvSpPr>
                  <p:cNvPr id="29" name="Rectangle 28">
                    <a:extLst>
                      <a:ext uri="{FF2B5EF4-FFF2-40B4-BE49-F238E27FC236}">
                        <a16:creationId xmlns:a16="http://schemas.microsoft.com/office/drawing/2014/main" id="{86081444-C4A3-B809-FC74-D69A4DB11069}"/>
                      </a:ext>
                    </a:extLst>
                  </p:cNvPr>
                  <p:cNvSpPr/>
                  <p:nvPr/>
                </p:nvSpPr>
                <p:spPr>
                  <a:xfrm>
                    <a:off x="594694" y="984474"/>
                    <a:ext cx="2268155" cy="3328593"/>
                  </a:xfrm>
                  <a:prstGeom prst="rect">
                    <a:avLst/>
                  </a:prstGeom>
                  <a:solidFill>
                    <a:srgbClr val="DCDC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b="1" dirty="0">
                      <a:solidFill>
                        <a:schemeClr val="tx1"/>
                      </a:solidFill>
                    </a:endParaRPr>
                  </a:p>
                </p:txBody>
              </p:sp>
              <p:sp>
                <p:nvSpPr>
                  <p:cNvPr id="30" name="Rectangle 29">
                    <a:extLst>
                      <a:ext uri="{FF2B5EF4-FFF2-40B4-BE49-F238E27FC236}">
                        <a16:creationId xmlns:a16="http://schemas.microsoft.com/office/drawing/2014/main" id="{5A514329-F1FA-1E06-3A4C-E78E4AD04685}"/>
                      </a:ext>
                    </a:extLst>
                  </p:cNvPr>
                  <p:cNvSpPr/>
                  <p:nvPr/>
                </p:nvSpPr>
                <p:spPr>
                  <a:xfrm>
                    <a:off x="6234776" y="984474"/>
                    <a:ext cx="2268155" cy="3328593"/>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b="1" dirty="0">
                      <a:solidFill>
                        <a:schemeClr val="tx1"/>
                      </a:solidFill>
                    </a:endParaRPr>
                  </a:p>
                </p:txBody>
              </p:sp>
              <p:sp>
                <p:nvSpPr>
                  <p:cNvPr id="31" name="Rectangle 30">
                    <a:extLst>
                      <a:ext uri="{FF2B5EF4-FFF2-40B4-BE49-F238E27FC236}">
                        <a16:creationId xmlns:a16="http://schemas.microsoft.com/office/drawing/2014/main" id="{CF8AB6A6-5E0B-5DFF-74B3-7C4BC45EA47E}"/>
                      </a:ext>
                    </a:extLst>
                  </p:cNvPr>
                  <p:cNvSpPr/>
                  <p:nvPr/>
                </p:nvSpPr>
                <p:spPr>
                  <a:xfrm>
                    <a:off x="333726" y="2990451"/>
                    <a:ext cx="2268149" cy="6027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dirty="0">
                      <a:solidFill>
                        <a:schemeClr val="tx1"/>
                      </a:solidFill>
                      <a:latin typeface="IBM Plex Sans" panose="020B0503050203000203" pitchFamily="34" charset="0"/>
                    </a:endParaRPr>
                  </a:p>
                </p:txBody>
              </p:sp>
              <p:sp>
                <p:nvSpPr>
                  <p:cNvPr id="32" name="Rectangle 31">
                    <a:extLst>
                      <a:ext uri="{FF2B5EF4-FFF2-40B4-BE49-F238E27FC236}">
                        <a16:creationId xmlns:a16="http://schemas.microsoft.com/office/drawing/2014/main" id="{883C0D1C-8CFC-05F9-0D15-E9E16156DDF2}"/>
                      </a:ext>
                    </a:extLst>
                  </p:cNvPr>
                  <p:cNvSpPr/>
                  <p:nvPr/>
                </p:nvSpPr>
                <p:spPr>
                  <a:xfrm>
                    <a:off x="941473" y="1960922"/>
                    <a:ext cx="1596607" cy="1518335"/>
                  </a:xfrm>
                  <a:prstGeom prst="rect">
                    <a:avLst/>
                  </a:prstGeom>
                  <a:solidFill>
                    <a:srgbClr val="1191EA"/>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dirty="0">
                      <a:solidFill>
                        <a:schemeClr val="tx1"/>
                      </a:solidFill>
                      <a:latin typeface="IBM Plex Sans" panose="020B0503050203000203" pitchFamily="34" charset="0"/>
                    </a:endParaRPr>
                  </a:p>
                </p:txBody>
              </p:sp>
              <p:grpSp>
                <p:nvGrpSpPr>
                  <p:cNvPr id="33" name="Group 32">
                    <a:extLst>
                      <a:ext uri="{FF2B5EF4-FFF2-40B4-BE49-F238E27FC236}">
                        <a16:creationId xmlns:a16="http://schemas.microsoft.com/office/drawing/2014/main" id="{92495632-AB92-579D-E2BA-896F5AE56912}"/>
                      </a:ext>
                    </a:extLst>
                  </p:cNvPr>
                  <p:cNvGrpSpPr/>
                  <p:nvPr/>
                </p:nvGrpSpPr>
                <p:grpSpPr>
                  <a:xfrm>
                    <a:off x="2538079" y="2424492"/>
                    <a:ext cx="4189667" cy="732649"/>
                    <a:chOff x="2538079" y="2424492"/>
                    <a:chExt cx="4189667" cy="732649"/>
                  </a:xfrm>
                </p:grpSpPr>
                <p:sp>
                  <p:nvSpPr>
                    <p:cNvPr id="34" name="U-turn Arrow 163">
                      <a:extLst>
                        <a:ext uri="{FF2B5EF4-FFF2-40B4-BE49-F238E27FC236}">
                          <a16:creationId xmlns:a16="http://schemas.microsoft.com/office/drawing/2014/main" id="{8010BC27-D57B-E987-B919-91F23B260A78}"/>
                        </a:ext>
                      </a:extLst>
                    </p:cNvPr>
                    <p:cNvSpPr/>
                    <p:nvPr/>
                  </p:nvSpPr>
                  <p:spPr>
                    <a:xfrm rot="5400000">
                      <a:off x="4755384" y="1184779"/>
                      <a:ext cx="649617" cy="3295107"/>
                    </a:xfrm>
                    <a:prstGeom prst="uturnArrow">
                      <a:avLst>
                        <a:gd name="adj1" fmla="val 13502"/>
                        <a:gd name="adj2" fmla="val 20753"/>
                        <a:gd name="adj3" fmla="val 29838"/>
                        <a:gd name="adj4" fmla="val 53377"/>
                        <a:gd name="adj5" fmla="val 16516"/>
                      </a:avLst>
                    </a:prstGeom>
                    <a:solidFill>
                      <a:srgbClr val="1191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dirty="0">
                        <a:solidFill>
                          <a:schemeClr val="tx1"/>
                        </a:solidFill>
                      </a:endParaRPr>
                    </a:p>
                  </p:txBody>
                </p:sp>
                <p:sp>
                  <p:nvSpPr>
                    <p:cNvPr id="35" name="U-turn Arrow 164">
                      <a:extLst>
                        <a:ext uri="{FF2B5EF4-FFF2-40B4-BE49-F238E27FC236}">
                          <a16:creationId xmlns:a16="http://schemas.microsoft.com/office/drawing/2014/main" id="{0CA9EF52-5695-8F01-A0A5-FB53B4832A10}"/>
                        </a:ext>
                      </a:extLst>
                    </p:cNvPr>
                    <p:cNvSpPr/>
                    <p:nvPr/>
                  </p:nvSpPr>
                  <p:spPr>
                    <a:xfrm rot="16200000">
                      <a:off x="4007212" y="955359"/>
                      <a:ext cx="649617" cy="3587884"/>
                    </a:xfrm>
                    <a:prstGeom prst="uturnArrow">
                      <a:avLst>
                        <a:gd name="adj1" fmla="val 13502"/>
                        <a:gd name="adj2" fmla="val 20753"/>
                        <a:gd name="adj3" fmla="val 29838"/>
                        <a:gd name="adj4" fmla="val 53377"/>
                        <a:gd name="adj5" fmla="val 24566"/>
                      </a:avLst>
                    </a:prstGeom>
                    <a:solidFill>
                      <a:srgbClr val="1191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dirty="0">
                        <a:solidFill>
                          <a:schemeClr val="tx1"/>
                        </a:solidFill>
                      </a:endParaRPr>
                    </a:p>
                  </p:txBody>
                </p:sp>
              </p:grpSp>
            </p:grpSp>
            <p:sp>
              <p:nvSpPr>
                <p:cNvPr id="27" name="Rectangle 26">
                  <a:extLst>
                    <a:ext uri="{FF2B5EF4-FFF2-40B4-BE49-F238E27FC236}">
                      <a16:creationId xmlns:a16="http://schemas.microsoft.com/office/drawing/2014/main" id="{BACDF15A-39A7-5453-CCBE-951E57475723}"/>
                    </a:ext>
                  </a:extLst>
                </p:cNvPr>
                <p:cNvSpPr/>
                <p:nvPr/>
              </p:nvSpPr>
              <p:spPr>
                <a:xfrm>
                  <a:off x="3265818" y="1296181"/>
                  <a:ext cx="45719" cy="367051"/>
                </a:xfrm>
                <a:prstGeom prst="rect">
                  <a:avLst/>
                </a:prstGeom>
                <a:solidFill>
                  <a:srgbClr val="A4A4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b="1" dirty="0">
                    <a:solidFill>
                      <a:schemeClr val="tx1"/>
                    </a:solidFill>
                  </a:endParaRPr>
                </a:p>
              </p:txBody>
            </p:sp>
          </p:grpSp>
          <p:sp>
            <p:nvSpPr>
              <p:cNvPr id="22" name="TextBox 21">
                <a:extLst>
                  <a:ext uri="{FF2B5EF4-FFF2-40B4-BE49-F238E27FC236}">
                    <a16:creationId xmlns:a16="http://schemas.microsoft.com/office/drawing/2014/main" id="{FE45511A-AC5D-905A-4779-A7362E4CBD8E}"/>
                  </a:ext>
                </a:extLst>
              </p:cNvPr>
              <p:cNvSpPr txBox="1"/>
              <p:nvPr/>
            </p:nvSpPr>
            <p:spPr>
              <a:xfrm>
                <a:off x="2885185" y="2102559"/>
                <a:ext cx="789892" cy="230128"/>
              </a:xfrm>
              <a:prstGeom prst="rect">
                <a:avLst/>
              </a:prstGeom>
              <a:noFill/>
            </p:spPr>
            <p:txBody>
              <a:bodyPr wrap="square" lIns="0" tIns="0" rIns="0" bIns="0" rtlCol="0">
                <a:spAutoFit/>
              </a:bodyPr>
              <a:lstStyle/>
              <a:p>
                <a:pPr algn="ctr">
                  <a:lnSpc>
                    <a:spcPct val="110000"/>
                  </a:lnSpc>
                  <a:spcBef>
                    <a:spcPts val="1100"/>
                  </a:spcBef>
                  <a:buClr>
                    <a:srgbClr val="E0E0E0"/>
                  </a:buClr>
                  <a:buSzPct val="80000"/>
                </a:pPr>
                <a:r>
                  <a:rPr lang="en-US" sz="700" dirty="0">
                    <a:solidFill>
                      <a:schemeClr val="tx1"/>
                    </a:solidFill>
                    <a:latin typeface="IBM Plex Sans" charset="0"/>
                    <a:ea typeface="IBM Plex Sans" charset="0"/>
                    <a:cs typeface="IBM Plex Sans" charset="0"/>
                  </a:rPr>
                  <a:t>IBM Quantum Systems</a:t>
                </a:r>
              </a:p>
            </p:txBody>
          </p:sp>
          <p:sp>
            <p:nvSpPr>
              <p:cNvPr id="23" name="Rectangle 22">
                <a:extLst>
                  <a:ext uri="{FF2B5EF4-FFF2-40B4-BE49-F238E27FC236}">
                    <a16:creationId xmlns:a16="http://schemas.microsoft.com/office/drawing/2014/main" id="{795FEB87-5DAE-1164-56E4-5A7F4A1B842B}"/>
                  </a:ext>
                </a:extLst>
              </p:cNvPr>
              <p:cNvSpPr/>
              <p:nvPr/>
            </p:nvSpPr>
            <p:spPr>
              <a:xfrm>
                <a:off x="1946147" y="1648966"/>
                <a:ext cx="220608" cy="155559"/>
              </a:xfrm>
              <a:prstGeom prst="rect">
                <a:avLst/>
              </a:prstGeom>
              <a:solidFill>
                <a:srgbClr val="D0B0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00" dirty="0">
                  <a:solidFill>
                    <a:srgbClr val="8C8C8C"/>
                  </a:solidFill>
                  <a:latin typeface="IBM Plex Sans" panose="020B0503050203000203" pitchFamily="34" charset="0"/>
                </a:endParaRPr>
              </a:p>
            </p:txBody>
          </p:sp>
          <p:sp>
            <p:nvSpPr>
              <p:cNvPr id="24" name="Rectangle 23">
                <a:extLst>
                  <a:ext uri="{FF2B5EF4-FFF2-40B4-BE49-F238E27FC236}">
                    <a16:creationId xmlns:a16="http://schemas.microsoft.com/office/drawing/2014/main" id="{209A79A6-7A9A-E699-9AD8-2560F8BAAFA1}"/>
                  </a:ext>
                </a:extLst>
              </p:cNvPr>
              <p:cNvSpPr/>
              <p:nvPr/>
            </p:nvSpPr>
            <p:spPr>
              <a:xfrm>
                <a:off x="2527470" y="1552007"/>
                <a:ext cx="220608" cy="54636"/>
              </a:xfrm>
              <a:prstGeom prst="rect">
                <a:avLst/>
              </a:prstGeom>
              <a:solidFill>
                <a:srgbClr val="D0B0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00" dirty="0">
                  <a:solidFill>
                    <a:srgbClr val="8C8C8C"/>
                  </a:solidFill>
                  <a:latin typeface="IBM Plex Sans" panose="020B0503050203000203" pitchFamily="34" charset="0"/>
                </a:endParaRPr>
              </a:p>
            </p:txBody>
          </p:sp>
          <p:sp>
            <p:nvSpPr>
              <p:cNvPr id="25" name="Rectangle 24">
                <a:extLst>
                  <a:ext uri="{FF2B5EF4-FFF2-40B4-BE49-F238E27FC236}">
                    <a16:creationId xmlns:a16="http://schemas.microsoft.com/office/drawing/2014/main" id="{CBBC2404-0828-6F1D-433E-E0A71778EA4F}"/>
                  </a:ext>
                </a:extLst>
              </p:cNvPr>
              <p:cNvSpPr/>
              <p:nvPr/>
            </p:nvSpPr>
            <p:spPr>
              <a:xfrm flipV="1">
                <a:off x="2528781" y="1809642"/>
                <a:ext cx="220608" cy="53489"/>
              </a:xfrm>
              <a:prstGeom prst="rect">
                <a:avLst/>
              </a:prstGeom>
              <a:solidFill>
                <a:srgbClr val="D0B0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00" dirty="0">
                  <a:solidFill>
                    <a:srgbClr val="8C8C8C"/>
                  </a:solidFill>
                  <a:latin typeface="IBM Plex Sans" panose="020B0503050203000203" pitchFamily="34" charset="0"/>
                </a:endParaRPr>
              </a:p>
            </p:txBody>
          </p:sp>
        </p:grpSp>
        <p:cxnSp>
          <p:nvCxnSpPr>
            <p:cNvPr id="14" name="Straight Arrow Connector 13">
              <a:extLst>
                <a:ext uri="{FF2B5EF4-FFF2-40B4-BE49-F238E27FC236}">
                  <a16:creationId xmlns:a16="http://schemas.microsoft.com/office/drawing/2014/main" id="{CAFA8E1C-488E-2E48-E57E-D3205BDC2F9A}"/>
                </a:ext>
              </a:extLst>
            </p:cNvPr>
            <p:cNvCxnSpPr>
              <a:cxnSpLocks/>
            </p:cNvCxnSpPr>
            <p:nvPr/>
          </p:nvCxnSpPr>
          <p:spPr bwMode="auto">
            <a:xfrm flipH="1">
              <a:off x="6545618" y="2393414"/>
              <a:ext cx="360635" cy="0"/>
            </a:xfrm>
            <a:prstGeom prst="straightConnector1">
              <a:avLst/>
            </a:prstGeom>
            <a:ln w="19050">
              <a:solidFill>
                <a:srgbClr val="1191EA"/>
              </a:solidFill>
              <a:headEnd type="none" w="sm" len="sm"/>
              <a:tailEnd type="triangle" w="sm" len="sm"/>
            </a:ln>
            <a:effectLst/>
          </p:spPr>
          <p:style>
            <a:lnRef idx="1">
              <a:schemeClr val="dk1"/>
            </a:lnRef>
            <a:fillRef idx="0">
              <a:schemeClr val="dk1"/>
            </a:fillRef>
            <a:effectRef idx="0">
              <a:schemeClr val="dk1"/>
            </a:effectRef>
            <a:fontRef idx="minor">
              <a:schemeClr val="tx1"/>
            </a:fontRef>
          </p:style>
        </p:cxnSp>
        <p:sp>
          <p:nvSpPr>
            <p:cNvPr id="15" name="TextBox 14">
              <a:extLst>
                <a:ext uri="{FF2B5EF4-FFF2-40B4-BE49-F238E27FC236}">
                  <a16:creationId xmlns:a16="http://schemas.microsoft.com/office/drawing/2014/main" id="{9E0C7474-E3D6-17E1-1527-5BF4E2EB5532}"/>
                </a:ext>
              </a:extLst>
            </p:cNvPr>
            <p:cNvSpPr txBox="1"/>
            <p:nvPr/>
          </p:nvSpPr>
          <p:spPr>
            <a:xfrm>
              <a:off x="4048559" y="2765787"/>
              <a:ext cx="650530" cy="348622"/>
            </a:xfrm>
            <a:prstGeom prst="rect">
              <a:avLst/>
            </a:prstGeom>
            <a:noFill/>
          </p:spPr>
          <p:txBody>
            <a:bodyPr wrap="square" lIns="0" tIns="0" rIns="0" bIns="0" rtlCol="0">
              <a:spAutoFit/>
            </a:bodyPr>
            <a:lstStyle/>
            <a:p>
              <a:pPr algn="ctr">
                <a:lnSpc>
                  <a:spcPct val="110000"/>
                </a:lnSpc>
                <a:spcBef>
                  <a:spcPts val="1100"/>
                </a:spcBef>
                <a:buClr>
                  <a:srgbClr val="E0E0E0"/>
                </a:buClr>
                <a:buSzPct val="80000"/>
              </a:pPr>
              <a:r>
                <a:rPr lang="en-US" sz="700" dirty="0">
                  <a:solidFill>
                    <a:schemeClr val="tx1"/>
                  </a:solidFill>
                  <a:latin typeface="IBM Plex Sans" charset="0"/>
                  <a:ea typeface="IBM Plex Sans" charset="0"/>
                  <a:cs typeface="IBM Plex Sans" charset="0"/>
                </a:rPr>
                <a:t>IBM </a:t>
              </a:r>
              <a:r>
                <a:rPr lang="en-US" sz="700" dirty="0" err="1">
                  <a:solidFill>
                    <a:schemeClr val="tx1"/>
                  </a:solidFill>
                  <a:latin typeface="IBM Plex Sans" charset="0"/>
                  <a:ea typeface="IBM Plex Sans" charset="0"/>
                  <a:cs typeface="IBM Plex Sans" charset="0"/>
                </a:rPr>
                <a:t>Qiskit</a:t>
              </a:r>
              <a:r>
                <a:rPr lang="en-US" sz="700" dirty="0">
                  <a:solidFill>
                    <a:schemeClr val="tx1"/>
                  </a:solidFill>
                  <a:latin typeface="IBM Plex Sans" charset="0"/>
                  <a:ea typeface="IBM Plex Sans" charset="0"/>
                  <a:cs typeface="IBM Plex Sans" charset="0"/>
                </a:rPr>
                <a:t> Runtime Infrastructure</a:t>
              </a:r>
            </a:p>
          </p:txBody>
        </p:sp>
        <p:sp>
          <p:nvSpPr>
            <p:cNvPr id="16" name="TextBox 15">
              <a:extLst>
                <a:ext uri="{FF2B5EF4-FFF2-40B4-BE49-F238E27FC236}">
                  <a16:creationId xmlns:a16="http://schemas.microsoft.com/office/drawing/2014/main" id="{ED0FE7F5-3E08-4E24-FC12-AF6C483B3012}"/>
                </a:ext>
              </a:extLst>
            </p:cNvPr>
            <p:cNvSpPr txBox="1"/>
            <p:nvPr/>
          </p:nvSpPr>
          <p:spPr>
            <a:xfrm>
              <a:off x="6708669" y="2781351"/>
              <a:ext cx="610437" cy="348622"/>
            </a:xfrm>
            <a:prstGeom prst="rect">
              <a:avLst/>
            </a:prstGeom>
            <a:noFill/>
          </p:spPr>
          <p:txBody>
            <a:bodyPr wrap="square" lIns="0" tIns="0" rIns="0" bIns="0" rtlCol="0">
              <a:spAutoFit/>
            </a:bodyPr>
            <a:lstStyle/>
            <a:p>
              <a:pPr algn="ctr">
                <a:lnSpc>
                  <a:spcPct val="110000"/>
                </a:lnSpc>
                <a:spcBef>
                  <a:spcPts val="1100"/>
                </a:spcBef>
                <a:buClr>
                  <a:srgbClr val="E0E0E0"/>
                </a:buClr>
                <a:buSzPct val="80000"/>
              </a:pPr>
              <a:r>
                <a:rPr lang="en-US" sz="700" dirty="0">
                  <a:solidFill>
                    <a:schemeClr val="tx1"/>
                  </a:solidFill>
                  <a:latin typeface="IBM Plex Sans" charset="0"/>
                  <a:ea typeface="IBM Plex Sans" charset="0"/>
                  <a:cs typeface="IBM Plex Sans" charset="0"/>
                </a:rPr>
                <a:t>IBM </a:t>
              </a:r>
              <a:r>
                <a:rPr lang="en-US" sz="700" dirty="0" err="1">
                  <a:solidFill>
                    <a:schemeClr val="tx1"/>
                  </a:solidFill>
                  <a:latin typeface="IBM Plex Sans" charset="0"/>
                  <a:ea typeface="IBM Plex Sans" charset="0"/>
                  <a:cs typeface="IBM Plex Sans" charset="0"/>
                </a:rPr>
                <a:t>Qiskit</a:t>
              </a:r>
              <a:r>
                <a:rPr lang="en-US" sz="700" dirty="0">
                  <a:solidFill>
                    <a:schemeClr val="tx1"/>
                  </a:solidFill>
                  <a:latin typeface="IBM Plex Sans" charset="0"/>
                  <a:ea typeface="IBM Plex Sans" charset="0"/>
                  <a:cs typeface="IBM Plex Sans" charset="0"/>
                </a:rPr>
                <a:t> Runtime Infrastructure</a:t>
              </a:r>
            </a:p>
          </p:txBody>
        </p:sp>
        <p:sp>
          <p:nvSpPr>
            <p:cNvPr id="17" name="Rectangle 16">
              <a:extLst>
                <a:ext uri="{FF2B5EF4-FFF2-40B4-BE49-F238E27FC236}">
                  <a16:creationId xmlns:a16="http://schemas.microsoft.com/office/drawing/2014/main" id="{18C0CE66-4279-D0C6-C248-8117AF388AE8}"/>
                </a:ext>
              </a:extLst>
            </p:cNvPr>
            <p:cNvSpPr/>
            <p:nvPr/>
          </p:nvSpPr>
          <p:spPr>
            <a:xfrm>
              <a:off x="4065592" y="2159728"/>
              <a:ext cx="45719" cy="367051"/>
            </a:xfrm>
            <a:prstGeom prst="rect">
              <a:avLst/>
            </a:prstGeom>
            <a:solidFill>
              <a:srgbClr val="A4A4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b="1" dirty="0">
                <a:solidFill>
                  <a:schemeClr val="tx1"/>
                </a:solidFill>
              </a:endParaRPr>
            </a:p>
          </p:txBody>
        </p:sp>
        <p:pic>
          <p:nvPicPr>
            <p:cNvPr id="18" name="Picture 17" descr="Qr code&#10;&#10;Description automatically generated">
              <a:extLst>
                <a:ext uri="{FF2B5EF4-FFF2-40B4-BE49-F238E27FC236}">
                  <a16:creationId xmlns:a16="http://schemas.microsoft.com/office/drawing/2014/main" id="{A55265CA-26FD-BECA-1873-DD6C0CE85666}"/>
                </a:ext>
              </a:extLst>
            </p:cNvPr>
            <p:cNvPicPr>
              <a:picLocks noChangeAspect="1"/>
            </p:cNvPicPr>
            <p:nvPr/>
          </p:nvPicPr>
          <p:blipFill>
            <a:blip r:embed="rId2">
              <a:duotone>
                <a:prstClr val="black"/>
                <a:schemeClr val="accent3">
                  <a:tint val="45000"/>
                  <a:satMod val="400000"/>
                </a:schemeClr>
              </a:duotone>
            </a:blip>
            <a:stretch>
              <a:fillRect/>
            </a:stretch>
          </p:blipFill>
          <p:spPr>
            <a:xfrm>
              <a:off x="4854758" y="2202088"/>
              <a:ext cx="271589" cy="271589"/>
            </a:xfrm>
            <a:prstGeom prst="rect">
              <a:avLst/>
            </a:prstGeom>
          </p:spPr>
        </p:pic>
        <p:pic>
          <p:nvPicPr>
            <p:cNvPr id="19" name="Picture 18" descr="Qr code&#10;&#10;Description automatically generated">
              <a:extLst>
                <a:ext uri="{FF2B5EF4-FFF2-40B4-BE49-F238E27FC236}">
                  <a16:creationId xmlns:a16="http://schemas.microsoft.com/office/drawing/2014/main" id="{417F89FC-582C-B528-A31A-06438DFBEAF6}"/>
                </a:ext>
              </a:extLst>
            </p:cNvPr>
            <p:cNvPicPr>
              <a:picLocks noChangeAspect="1"/>
            </p:cNvPicPr>
            <p:nvPr/>
          </p:nvPicPr>
          <p:blipFill>
            <a:blip r:embed="rId2">
              <a:duotone>
                <a:prstClr val="black"/>
                <a:schemeClr val="accent3">
                  <a:tint val="45000"/>
                  <a:satMod val="400000"/>
                </a:schemeClr>
              </a:duotone>
            </a:blip>
            <a:stretch>
              <a:fillRect/>
            </a:stretch>
          </p:blipFill>
          <p:spPr>
            <a:xfrm>
              <a:off x="2433774" y="2226673"/>
              <a:ext cx="271589" cy="271589"/>
            </a:xfrm>
            <a:prstGeom prst="rect">
              <a:avLst/>
            </a:prstGeom>
          </p:spPr>
        </p:pic>
      </p:grpSp>
      <p:grpSp>
        <p:nvGrpSpPr>
          <p:cNvPr id="3" name="Group 2">
            <a:extLst>
              <a:ext uri="{FF2B5EF4-FFF2-40B4-BE49-F238E27FC236}">
                <a16:creationId xmlns:a16="http://schemas.microsoft.com/office/drawing/2014/main" id="{264DF47A-F728-F207-2B1B-B893DE9C0296}"/>
              </a:ext>
            </a:extLst>
          </p:cNvPr>
          <p:cNvGrpSpPr/>
          <p:nvPr/>
        </p:nvGrpSpPr>
        <p:grpSpPr>
          <a:xfrm>
            <a:off x="2507880" y="3295768"/>
            <a:ext cx="204080" cy="204080"/>
            <a:chOff x="3625778" y="3052738"/>
            <a:chExt cx="204080" cy="204080"/>
          </a:xfrm>
        </p:grpSpPr>
        <p:sp>
          <p:nvSpPr>
            <p:cNvPr id="6" name="Rectangle 5">
              <a:extLst>
                <a:ext uri="{FF2B5EF4-FFF2-40B4-BE49-F238E27FC236}">
                  <a16:creationId xmlns:a16="http://schemas.microsoft.com/office/drawing/2014/main" id="{266A0E4C-A399-B97D-5E13-5F7317D7C596}"/>
                </a:ext>
              </a:extLst>
            </p:cNvPr>
            <p:cNvSpPr/>
            <p:nvPr/>
          </p:nvSpPr>
          <p:spPr bwMode="auto">
            <a:xfrm rot="13500000">
              <a:off x="3704958" y="3049276"/>
              <a:ext cx="45719" cy="204080"/>
            </a:xfrm>
            <a:prstGeom prst="rect">
              <a:avLst/>
            </a:prstGeom>
            <a:solidFill>
              <a:srgbClr val="A11950"/>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CH" sz="1400" b="0" i="0" u="none" strike="noStrike" cap="none" normalizeH="0" baseline="0" dirty="0">
                <a:ln>
                  <a:noFill/>
                </a:ln>
                <a:solidFill>
                  <a:schemeClr val="bg1"/>
                </a:solidFill>
                <a:effectLst/>
                <a:latin typeface="IBM Plex Sans" panose="020B0503050203000203" pitchFamily="34" charset="0"/>
              </a:endParaRPr>
            </a:p>
          </p:txBody>
        </p:sp>
        <p:sp>
          <p:nvSpPr>
            <p:cNvPr id="7" name="Rectangle 6">
              <a:extLst>
                <a:ext uri="{FF2B5EF4-FFF2-40B4-BE49-F238E27FC236}">
                  <a16:creationId xmlns:a16="http://schemas.microsoft.com/office/drawing/2014/main" id="{8689EA16-3D15-2C77-EA93-1C6DEED7CB12}"/>
                </a:ext>
              </a:extLst>
            </p:cNvPr>
            <p:cNvSpPr/>
            <p:nvPr/>
          </p:nvSpPr>
          <p:spPr bwMode="auto">
            <a:xfrm rot="8100000">
              <a:off x="3708835" y="3052738"/>
              <a:ext cx="45719" cy="204080"/>
            </a:xfrm>
            <a:prstGeom prst="rect">
              <a:avLst/>
            </a:prstGeom>
            <a:solidFill>
              <a:srgbClr val="A11950"/>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CH" sz="1400" b="0" i="0" u="none" strike="noStrike" cap="none" normalizeH="0" baseline="0" dirty="0">
                <a:ln>
                  <a:noFill/>
                </a:ln>
                <a:solidFill>
                  <a:schemeClr val="bg1"/>
                </a:solidFill>
                <a:effectLst/>
                <a:latin typeface="IBM Plex Sans" panose="020B0503050203000203" pitchFamily="34" charset="0"/>
              </a:endParaRPr>
            </a:p>
          </p:txBody>
        </p:sp>
      </p:grpSp>
      <p:grpSp>
        <p:nvGrpSpPr>
          <p:cNvPr id="8" name="Group 7">
            <a:extLst>
              <a:ext uri="{FF2B5EF4-FFF2-40B4-BE49-F238E27FC236}">
                <a16:creationId xmlns:a16="http://schemas.microsoft.com/office/drawing/2014/main" id="{8CBD0184-ED78-BE28-45A6-B34423D9F7E1}"/>
              </a:ext>
            </a:extLst>
          </p:cNvPr>
          <p:cNvGrpSpPr/>
          <p:nvPr/>
        </p:nvGrpSpPr>
        <p:grpSpPr>
          <a:xfrm>
            <a:off x="2491402" y="2810794"/>
            <a:ext cx="204080" cy="204080"/>
            <a:chOff x="1688392" y="3989855"/>
            <a:chExt cx="204080" cy="204080"/>
          </a:xfrm>
        </p:grpSpPr>
        <p:sp>
          <p:nvSpPr>
            <p:cNvPr id="51" name="Rectangle 50">
              <a:extLst>
                <a:ext uri="{FF2B5EF4-FFF2-40B4-BE49-F238E27FC236}">
                  <a16:creationId xmlns:a16="http://schemas.microsoft.com/office/drawing/2014/main" id="{6CE88825-99B2-2AB1-BA15-DC96B025053E}"/>
                </a:ext>
              </a:extLst>
            </p:cNvPr>
            <p:cNvSpPr/>
            <p:nvPr/>
          </p:nvSpPr>
          <p:spPr bwMode="auto">
            <a:xfrm rot="13500000">
              <a:off x="1767572" y="3986393"/>
              <a:ext cx="45719" cy="204080"/>
            </a:xfrm>
            <a:prstGeom prst="rect">
              <a:avLst/>
            </a:prstGeom>
            <a:solidFill>
              <a:srgbClr val="A11950"/>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CH" sz="1400" b="0" i="0" u="none" strike="noStrike" cap="none" normalizeH="0" baseline="0" dirty="0">
                <a:ln>
                  <a:noFill/>
                </a:ln>
                <a:solidFill>
                  <a:schemeClr val="bg1"/>
                </a:solidFill>
                <a:effectLst/>
                <a:latin typeface="IBM Plex Sans" panose="020B0503050203000203" pitchFamily="34" charset="0"/>
              </a:endParaRPr>
            </a:p>
          </p:txBody>
        </p:sp>
        <p:sp>
          <p:nvSpPr>
            <p:cNvPr id="63" name="Rectangle 62">
              <a:extLst>
                <a:ext uri="{FF2B5EF4-FFF2-40B4-BE49-F238E27FC236}">
                  <a16:creationId xmlns:a16="http://schemas.microsoft.com/office/drawing/2014/main" id="{94C90D13-6EFF-0110-391F-5BF6487A093B}"/>
                </a:ext>
              </a:extLst>
            </p:cNvPr>
            <p:cNvSpPr/>
            <p:nvPr/>
          </p:nvSpPr>
          <p:spPr bwMode="auto">
            <a:xfrm rot="8100000">
              <a:off x="1771449" y="3989855"/>
              <a:ext cx="45719" cy="204080"/>
            </a:xfrm>
            <a:prstGeom prst="rect">
              <a:avLst/>
            </a:prstGeom>
            <a:solidFill>
              <a:srgbClr val="A11950"/>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CH" sz="1400" b="0" i="0" u="none" strike="noStrike" cap="none" normalizeH="0" baseline="0" dirty="0">
                <a:ln>
                  <a:noFill/>
                </a:ln>
                <a:solidFill>
                  <a:schemeClr val="bg1"/>
                </a:solidFill>
                <a:effectLst/>
                <a:latin typeface="IBM Plex Sans" panose="020B0503050203000203" pitchFamily="34" charset="0"/>
              </a:endParaRPr>
            </a:p>
          </p:txBody>
        </p:sp>
      </p:grpSp>
      <p:grpSp>
        <p:nvGrpSpPr>
          <p:cNvPr id="64" name="Group 63">
            <a:extLst>
              <a:ext uri="{FF2B5EF4-FFF2-40B4-BE49-F238E27FC236}">
                <a16:creationId xmlns:a16="http://schemas.microsoft.com/office/drawing/2014/main" id="{7E0A6CA9-33C5-8FC2-EC3B-1149A27AD824}"/>
              </a:ext>
            </a:extLst>
          </p:cNvPr>
          <p:cNvGrpSpPr/>
          <p:nvPr/>
        </p:nvGrpSpPr>
        <p:grpSpPr>
          <a:xfrm>
            <a:off x="2491403" y="4386663"/>
            <a:ext cx="204080" cy="204080"/>
            <a:chOff x="1688392" y="3989855"/>
            <a:chExt cx="204080" cy="204080"/>
          </a:xfrm>
        </p:grpSpPr>
        <p:sp>
          <p:nvSpPr>
            <p:cNvPr id="65" name="Rectangle 64">
              <a:extLst>
                <a:ext uri="{FF2B5EF4-FFF2-40B4-BE49-F238E27FC236}">
                  <a16:creationId xmlns:a16="http://schemas.microsoft.com/office/drawing/2014/main" id="{03535900-1781-2227-1959-EA274D6A39DF}"/>
                </a:ext>
              </a:extLst>
            </p:cNvPr>
            <p:cNvSpPr/>
            <p:nvPr/>
          </p:nvSpPr>
          <p:spPr bwMode="auto">
            <a:xfrm rot="13500000">
              <a:off x="1767572" y="3986393"/>
              <a:ext cx="45719" cy="204080"/>
            </a:xfrm>
            <a:prstGeom prst="rect">
              <a:avLst/>
            </a:prstGeom>
            <a:solidFill>
              <a:srgbClr val="A11950"/>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CH" sz="1400" b="0" i="0" u="none" strike="noStrike" cap="none" normalizeH="0" baseline="0" dirty="0">
                <a:ln>
                  <a:noFill/>
                </a:ln>
                <a:solidFill>
                  <a:schemeClr val="bg1"/>
                </a:solidFill>
                <a:effectLst/>
                <a:latin typeface="IBM Plex Sans" panose="020B0503050203000203" pitchFamily="34" charset="0"/>
              </a:endParaRPr>
            </a:p>
          </p:txBody>
        </p:sp>
        <p:sp>
          <p:nvSpPr>
            <p:cNvPr id="66" name="Rectangle 65">
              <a:extLst>
                <a:ext uri="{FF2B5EF4-FFF2-40B4-BE49-F238E27FC236}">
                  <a16:creationId xmlns:a16="http://schemas.microsoft.com/office/drawing/2014/main" id="{C6D136C3-8B5C-CF7D-AE6B-F66B26FF5F52}"/>
                </a:ext>
              </a:extLst>
            </p:cNvPr>
            <p:cNvSpPr/>
            <p:nvPr/>
          </p:nvSpPr>
          <p:spPr bwMode="auto">
            <a:xfrm rot="8100000">
              <a:off x="1771449" y="3989855"/>
              <a:ext cx="45719" cy="204080"/>
            </a:xfrm>
            <a:prstGeom prst="rect">
              <a:avLst/>
            </a:prstGeom>
            <a:solidFill>
              <a:srgbClr val="A11950"/>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CH" sz="1400" b="0" i="0" u="none" strike="noStrike" cap="none" normalizeH="0" baseline="0" dirty="0">
                <a:ln>
                  <a:noFill/>
                </a:ln>
                <a:solidFill>
                  <a:schemeClr val="bg1"/>
                </a:solidFill>
                <a:effectLst/>
                <a:latin typeface="IBM Plex Sans" panose="020B0503050203000203" pitchFamily="34" charset="0"/>
              </a:endParaRPr>
            </a:p>
          </p:txBody>
        </p:sp>
      </p:grpSp>
      <p:sp>
        <p:nvSpPr>
          <p:cNvPr id="67" name="TextBox 66">
            <a:extLst>
              <a:ext uri="{FF2B5EF4-FFF2-40B4-BE49-F238E27FC236}">
                <a16:creationId xmlns:a16="http://schemas.microsoft.com/office/drawing/2014/main" id="{C2D94FBD-27A5-9347-3472-E82F79D66A3B}"/>
              </a:ext>
            </a:extLst>
          </p:cNvPr>
          <p:cNvSpPr txBox="1"/>
          <p:nvPr/>
        </p:nvSpPr>
        <p:spPr>
          <a:xfrm>
            <a:off x="382062" y="2854290"/>
            <a:ext cx="1021113" cy="175433"/>
          </a:xfrm>
          <a:prstGeom prst="rect">
            <a:avLst/>
          </a:prstGeom>
          <a:noFill/>
        </p:spPr>
        <p:txBody>
          <a:bodyPr wrap="none" lIns="0" tIns="0" rIns="0" bIns="0" rtlCol="0">
            <a:spAutoFit/>
          </a:bodyPr>
          <a:lstStyle/>
          <a:p>
            <a:pPr algn="r">
              <a:lnSpc>
                <a:spcPct val="110000"/>
              </a:lnSpc>
              <a:spcBef>
                <a:spcPts val="1100"/>
              </a:spcBef>
            </a:pPr>
            <a:r>
              <a:rPr lang="en-US" dirty="0">
                <a:solidFill>
                  <a:schemeClr val="tx1"/>
                </a:solidFill>
                <a:latin typeface="IBM Plex Sans" charset="0"/>
                <a:ea typeface="IBM Plex Sans" charset="0"/>
                <a:cs typeface="IBM Plex Sans" charset="0"/>
              </a:rPr>
              <a:t>Queuing latency</a:t>
            </a:r>
            <a:endParaRPr lang="en-CH" dirty="0">
              <a:solidFill>
                <a:schemeClr val="tx1"/>
              </a:solidFill>
              <a:latin typeface="IBM Plex Sans" charset="0"/>
              <a:ea typeface="IBM Plex Sans" charset="0"/>
              <a:cs typeface="IBM Plex Sans" charset="0"/>
            </a:endParaRPr>
          </a:p>
        </p:txBody>
      </p:sp>
      <p:sp>
        <p:nvSpPr>
          <p:cNvPr id="68" name="TextBox 67">
            <a:extLst>
              <a:ext uri="{FF2B5EF4-FFF2-40B4-BE49-F238E27FC236}">
                <a16:creationId xmlns:a16="http://schemas.microsoft.com/office/drawing/2014/main" id="{A6CA5696-C6F4-5752-102A-A67A1B6BA46C}"/>
              </a:ext>
            </a:extLst>
          </p:cNvPr>
          <p:cNvSpPr txBox="1"/>
          <p:nvPr/>
        </p:nvSpPr>
        <p:spPr>
          <a:xfrm>
            <a:off x="184097" y="3316659"/>
            <a:ext cx="1219078" cy="175433"/>
          </a:xfrm>
          <a:prstGeom prst="rect">
            <a:avLst/>
          </a:prstGeom>
          <a:noFill/>
        </p:spPr>
        <p:txBody>
          <a:bodyPr wrap="square" lIns="0" tIns="0" rIns="0" bIns="0" rtlCol="0">
            <a:spAutoFit/>
          </a:bodyPr>
          <a:lstStyle/>
          <a:p>
            <a:pPr algn="r">
              <a:lnSpc>
                <a:spcPct val="110000"/>
              </a:lnSpc>
              <a:spcBef>
                <a:spcPts val="1100"/>
              </a:spcBef>
            </a:pPr>
            <a:r>
              <a:rPr lang="en-US" dirty="0">
                <a:solidFill>
                  <a:schemeClr val="tx1"/>
                </a:solidFill>
                <a:latin typeface="IBM Plex Sans" charset="0"/>
                <a:ea typeface="IBM Plex Sans" charset="0"/>
                <a:cs typeface="IBM Plex Sans" charset="0"/>
              </a:rPr>
              <a:t>Near -time Caching</a:t>
            </a:r>
          </a:p>
        </p:txBody>
      </p:sp>
      <p:sp>
        <p:nvSpPr>
          <p:cNvPr id="69" name="TextBox 68">
            <a:extLst>
              <a:ext uri="{FF2B5EF4-FFF2-40B4-BE49-F238E27FC236}">
                <a16:creationId xmlns:a16="http://schemas.microsoft.com/office/drawing/2014/main" id="{A307727F-7597-07C3-32B0-62A49978D18E}"/>
              </a:ext>
            </a:extLst>
          </p:cNvPr>
          <p:cNvSpPr txBox="1"/>
          <p:nvPr/>
        </p:nvSpPr>
        <p:spPr>
          <a:xfrm>
            <a:off x="330233" y="4380675"/>
            <a:ext cx="1037143" cy="175433"/>
          </a:xfrm>
          <a:prstGeom prst="rect">
            <a:avLst/>
          </a:prstGeom>
          <a:noFill/>
        </p:spPr>
        <p:txBody>
          <a:bodyPr wrap="square" lIns="0" tIns="0" rIns="0" bIns="0" rtlCol="0">
            <a:spAutoFit/>
          </a:bodyPr>
          <a:lstStyle/>
          <a:p>
            <a:pPr algn="r">
              <a:lnSpc>
                <a:spcPct val="110000"/>
              </a:lnSpc>
              <a:spcBef>
                <a:spcPts val="1100"/>
              </a:spcBef>
            </a:pPr>
            <a:r>
              <a:rPr lang="en-US" b="1" dirty="0">
                <a:solidFill>
                  <a:schemeClr val="accent1">
                    <a:lumMod val="60000"/>
                    <a:lumOff val="40000"/>
                  </a:schemeClr>
                </a:solidFill>
                <a:latin typeface="IBM Plex Sans" charset="0"/>
                <a:ea typeface="IBM Plex Sans" charset="0"/>
                <a:cs typeface="IBM Plex Sans" charset="0"/>
              </a:rPr>
              <a:t>Enabling SaaS</a:t>
            </a:r>
          </a:p>
        </p:txBody>
      </p:sp>
      <p:cxnSp>
        <p:nvCxnSpPr>
          <p:cNvPr id="70" name="Straight Connector 69">
            <a:extLst>
              <a:ext uri="{FF2B5EF4-FFF2-40B4-BE49-F238E27FC236}">
                <a16:creationId xmlns:a16="http://schemas.microsoft.com/office/drawing/2014/main" id="{C2C974DA-16C3-EE53-6D03-DABC1065AF7F}"/>
              </a:ext>
            </a:extLst>
          </p:cNvPr>
          <p:cNvCxnSpPr>
            <a:cxnSpLocks/>
          </p:cNvCxnSpPr>
          <p:nvPr/>
        </p:nvCxnSpPr>
        <p:spPr bwMode="auto">
          <a:xfrm>
            <a:off x="389667" y="4221224"/>
            <a:ext cx="8262791" cy="0"/>
          </a:xfrm>
          <a:prstGeom prst="line">
            <a:avLst/>
          </a:prstGeom>
          <a:ln w="19050">
            <a:solidFill>
              <a:schemeClr val="tx1">
                <a:alpha val="21000"/>
              </a:schemeClr>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nvGrpSpPr>
          <p:cNvPr id="72" name="Group 71">
            <a:extLst>
              <a:ext uri="{FF2B5EF4-FFF2-40B4-BE49-F238E27FC236}">
                <a16:creationId xmlns:a16="http://schemas.microsoft.com/office/drawing/2014/main" id="{F6460636-19EA-78E2-7EE4-8280AA8D292C}"/>
              </a:ext>
            </a:extLst>
          </p:cNvPr>
          <p:cNvGrpSpPr/>
          <p:nvPr/>
        </p:nvGrpSpPr>
        <p:grpSpPr>
          <a:xfrm>
            <a:off x="22207" y="3754261"/>
            <a:ext cx="2688246" cy="361637"/>
            <a:chOff x="0" y="3761108"/>
            <a:chExt cx="2688246" cy="361637"/>
          </a:xfrm>
        </p:grpSpPr>
        <p:grpSp>
          <p:nvGrpSpPr>
            <p:cNvPr id="73" name="Group 72">
              <a:extLst>
                <a:ext uri="{FF2B5EF4-FFF2-40B4-BE49-F238E27FC236}">
                  <a16:creationId xmlns:a16="http://schemas.microsoft.com/office/drawing/2014/main" id="{05989B17-9B22-5094-1D73-71F317CC203F}"/>
                </a:ext>
              </a:extLst>
            </p:cNvPr>
            <p:cNvGrpSpPr/>
            <p:nvPr/>
          </p:nvGrpSpPr>
          <p:grpSpPr>
            <a:xfrm>
              <a:off x="2484166" y="3847291"/>
              <a:ext cx="204080" cy="204080"/>
              <a:chOff x="1688392" y="3989855"/>
              <a:chExt cx="204080" cy="204080"/>
            </a:xfrm>
          </p:grpSpPr>
          <p:sp>
            <p:nvSpPr>
              <p:cNvPr id="75" name="Rectangle 74">
                <a:extLst>
                  <a:ext uri="{FF2B5EF4-FFF2-40B4-BE49-F238E27FC236}">
                    <a16:creationId xmlns:a16="http://schemas.microsoft.com/office/drawing/2014/main" id="{32D624C4-9709-6CB7-C501-C46E621F0533}"/>
                  </a:ext>
                </a:extLst>
              </p:cNvPr>
              <p:cNvSpPr/>
              <p:nvPr/>
            </p:nvSpPr>
            <p:spPr bwMode="auto">
              <a:xfrm rot="13500000">
                <a:off x="1767572" y="3986393"/>
                <a:ext cx="45719" cy="204080"/>
              </a:xfrm>
              <a:prstGeom prst="rect">
                <a:avLst/>
              </a:prstGeom>
              <a:solidFill>
                <a:srgbClr val="A11950"/>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CH" sz="1400" b="0" i="0" u="none" strike="noStrike" cap="none" normalizeH="0" baseline="0" dirty="0">
                  <a:ln>
                    <a:noFill/>
                  </a:ln>
                  <a:solidFill>
                    <a:schemeClr val="bg1"/>
                  </a:solidFill>
                  <a:effectLst/>
                  <a:latin typeface="IBM Plex Sans" panose="020B0503050203000203" pitchFamily="34" charset="0"/>
                </a:endParaRPr>
              </a:p>
            </p:txBody>
          </p:sp>
          <p:sp>
            <p:nvSpPr>
              <p:cNvPr id="76" name="Rectangle 75">
                <a:extLst>
                  <a:ext uri="{FF2B5EF4-FFF2-40B4-BE49-F238E27FC236}">
                    <a16:creationId xmlns:a16="http://schemas.microsoft.com/office/drawing/2014/main" id="{8E5B20B9-BE9C-83F8-ED9F-77888F6DE346}"/>
                  </a:ext>
                </a:extLst>
              </p:cNvPr>
              <p:cNvSpPr/>
              <p:nvPr/>
            </p:nvSpPr>
            <p:spPr bwMode="auto">
              <a:xfrm rot="8100000">
                <a:off x="1771449" y="3989855"/>
                <a:ext cx="45719" cy="204080"/>
              </a:xfrm>
              <a:prstGeom prst="rect">
                <a:avLst/>
              </a:prstGeom>
              <a:solidFill>
                <a:srgbClr val="A11950"/>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CH" sz="1400" b="0" i="0" u="none" strike="noStrike" cap="none" normalizeH="0" baseline="0" dirty="0">
                  <a:ln>
                    <a:noFill/>
                  </a:ln>
                  <a:solidFill>
                    <a:schemeClr val="bg1"/>
                  </a:solidFill>
                  <a:effectLst/>
                  <a:latin typeface="IBM Plex Sans" panose="020B0503050203000203" pitchFamily="34" charset="0"/>
                </a:endParaRPr>
              </a:p>
            </p:txBody>
          </p:sp>
        </p:grpSp>
        <p:sp>
          <p:nvSpPr>
            <p:cNvPr id="74" name="TextBox 73">
              <a:extLst>
                <a:ext uri="{FF2B5EF4-FFF2-40B4-BE49-F238E27FC236}">
                  <a16:creationId xmlns:a16="http://schemas.microsoft.com/office/drawing/2014/main" id="{249A11F6-0ED1-6B54-B722-F68DAC0DD748}"/>
                </a:ext>
              </a:extLst>
            </p:cNvPr>
            <p:cNvSpPr txBox="1"/>
            <p:nvPr/>
          </p:nvSpPr>
          <p:spPr>
            <a:xfrm>
              <a:off x="0" y="3761108"/>
              <a:ext cx="1367376" cy="361637"/>
            </a:xfrm>
            <a:prstGeom prst="rect">
              <a:avLst/>
            </a:prstGeom>
            <a:noFill/>
          </p:spPr>
          <p:txBody>
            <a:bodyPr wrap="square" lIns="0" tIns="0" rIns="0" bIns="0" rtlCol="0">
              <a:spAutoFit/>
            </a:bodyPr>
            <a:lstStyle/>
            <a:p>
              <a:pPr algn="r">
                <a:lnSpc>
                  <a:spcPct val="110000"/>
                </a:lnSpc>
                <a:spcBef>
                  <a:spcPts val="1100"/>
                </a:spcBef>
              </a:pPr>
              <a:r>
                <a:rPr lang="en-US" dirty="0">
                  <a:solidFill>
                    <a:schemeClr val="tx1"/>
                  </a:solidFill>
                  <a:latin typeface="IBM Plex Sans" charset="0"/>
                  <a:ea typeface="IBM Plex Sans" charset="0"/>
                  <a:cs typeface="IBM Plex Sans" charset="0"/>
                </a:rPr>
                <a:t>Error mitigation services</a:t>
              </a:r>
              <a:endParaRPr lang="en-CH" dirty="0">
                <a:solidFill>
                  <a:schemeClr val="tx1"/>
                </a:solidFill>
                <a:latin typeface="IBM Plex Sans" charset="0"/>
                <a:ea typeface="IBM Plex Sans" charset="0"/>
                <a:cs typeface="IBM Plex Sans" charset="0"/>
              </a:endParaRPr>
            </a:p>
          </p:txBody>
        </p:sp>
      </p:grpSp>
      <p:grpSp>
        <p:nvGrpSpPr>
          <p:cNvPr id="77" name="Group 76">
            <a:extLst>
              <a:ext uri="{FF2B5EF4-FFF2-40B4-BE49-F238E27FC236}">
                <a16:creationId xmlns:a16="http://schemas.microsoft.com/office/drawing/2014/main" id="{85D7D4BA-6A66-076D-B660-0BE3C277F898}"/>
              </a:ext>
            </a:extLst>
          </p:cNvPr>
          <p:cNvGrpSpPr/>
          <p:nvPr/>
        </p:nvGrpSpPr>
        <p:grpSpPr>
          <a:xfrm>
            <a:off x="2491966" y="2312935"/>
            <a:ext cx="240934" cy="166687"/>
            <a:chOff x="1743012" y="2460261"/>
            <a:chExt cx="201092" cy="111489"/>
          </a:xfrm>
          <a:solidFill>
            <a:srgbClr val="006161"/>
          </a:solidFill>
        </p:grpSpPr>
        <p:sp>
          <p:nvSpPr>
            <p:cNvPr id="78" name="Diagonal Stripe 77">
              <a:extLst>
                <a:ext uri="{FF2B5EF4-FFF2-40B4-BE49-F238E27FC236}">
                  <a16:creationId xmlns:a16="http://schemas.microsoft.com/office/drawing/2014/main" id="{FFA02AC4-4674-9E2D-CC72-5C22CFF9082A}"/>
                </a:ext>
              </a:extLst>
            </p:cNvPr>
            <p:cNvSpPr/>
            <p:nvPr/>
          </p:nvSpPr>
          <p:spPr bwMode="auto">
            <a:xfrm>
              <a:off x="1795244" y="2460261"/>
              <a:ext cx="148860" cy="111489"/>
            </a:xfrm>
            <a:prstGeom prst="diagStripe">
              <a:avLst>
                <a:gd name="adj" fmla="val 67027"/>
              </a:avLst>
            </a:prstGeom>
            <a:grp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CH" sz="1400" b="0" i="0" u="none" strike="noStrike" cap="none" normalizeH="0" baseline="0" dirty="0">
                <a:ln>
                  <a:noFill/>
                </a:ln>
                <a:solidFill>
                  <a:schemeClr val="bg1"/>
                </a:solidFill>
                <a:effectLst/>
                <a:latin typeface="IBM Plex Sans" panose="020B0503050203000203" pitchFamily="34" charset="0"/>
              </a:endParaRPr>
            </a:p>
          </p:txBody>
        </p:sp>
        <p:sp>
          <p:nvSpPr>
            <p:cNvPr id="80" name="Diagonal Stripe 79">
              <a:extLst>
                <a:ext uri="{FF2B5EF4-FFF2-40B4-BE49-F238E27FC236}">
                  <a16:creationId xmlns:a16="http://schemas.microsoft.com/office/drawing/2014/main" id="{50BC2567-43B2-5C32-49E1-4905BA7CABE5}"/>
                </a:ext>
              </a:extLst>
            </p:cNvPr>
            <p:cNvSpPr/>
            <p:nvPr/>
          </p:nvSpPr>
          <p:spPr bwMode="auto">
            <a:xfrm flipH="1">
              <a:off x="1743012" y="2504511"/>
              <a:ext cx="52231" cy="67239"/>
            </a:xfrm>
            <a:prstGeom prst="diagStripe">
              <a:avLst>
                <a:gd name="adj" fmla="val 31139"/>
              </a:avLst>
            </a:prstGeom>
            <a:grp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CH" sz="1400" b="0" i="0" u="none" strike="noStrike" cap="none" normalizeH="0" baseline="0" dirty="0">
                <a:ln>
                  <a:noFill/>
                </a:ln>
                <a:solidFill>
                  <a:schemeClr val="bg1"/>
                </a:solidFill>
                <a:effectLst/>
                <a:latin typeface="IBM Plex Sans" panose="020B0503050203000203" pitchFamily="34" charset="0"/>
              </a:endParaRPr>
            </a:p>
          </p:txBody>
        </p:sp>
      </p:grpSp>
      <p:sp>
        <p:nvSpPr>
          <p:cNvPr id="81" name="TextBox 80">
            <a:extLst>
              <a:ext uri="{FF2B5EF4-FFF2-40B4-BE49-F238E27FC236}">
                <a16:creationId xmlns:a16="http://schemas.microsoft.com/office/drawing/2014/main" id="{7186FA56-F4D0-12A7-B113-86F1ADCEFA08}"/>
              </a:ext>
            </a:extLst>
          </p:cNvPr>
          <p:cNvSpPr txBox="1"/>
          <p:nvPr/>
        </p:nvSpPr>
        <p:spPr>
          <a:xfrm>
            <a:off x="42928" y="2315085"/>
            <a:ext cx="1367376" cy="175433"/>
          </a:xfrm>
          <a:prstGeom prst="rect">
            <a:avLst/>
          </a:prstGeom>
          <a:noFill/>
        </p:spPr>
        <p:txBody>
          <a:bodyPr wrap="square" lIns="0" tIns="0" rIns="0" bIns="0" rtlCol="0">
            <a:spAutoFit/>
          </a:bodyPr>
          <a:lstStyle/>
          <a:p>
            <a:pPr algn="r">
              <a:lnSpc>
                <a:spcPct val="110000"/>
              </a:lnSpc>
              <a:spcBef>
                <a:spcPts val="1100"/>
              </a:spcBef>
            </a:pPr>
            <a:r>
              <a:rPr lang="en-US" dirty="0">
                <a:solidFill>
                  <a:schemeClr val="tx1"/>
                </a:solidFill>
                <a:latin typeface="IBM Plex Sans" charset="0"/>
                <a:ea typeface="IBM Plex Sans" charset="0"/>
                <a:cs typeface="IBM Plex Sans" charset="0"/>
              </a:rPr>
              <a:t>Classical Elasticity</a:t>
            </a:r>
            <a:endParaRPr lang="en-CH" dirty="0">
              <a:solidFill>
                <a:schemeClr val="tx1"/>
              </a:solidFill>
              <a:latin typeface="IBM Plex Sans" charset="0"/>
              <a:ea typeface="IBM Plex Sans" charset="0"/>
              <a:cs typeface="IBM Plex Sans" charset="0"/>
            </a:endParaRPr>
          </a:p>
        </p:txBody>
      </p:sp>
      <p:sp>
        <p:nvSpPr>
          <p:cNvPr id="83" name="TextBox 82">
            <a:extLst>
              <a:ext uri="{FF2B5EF4-FFF2-40B4-BE49-F238E27FC236}">
                <a16:creationId xmlns:a16="http://schemas.microsoft.com/office/drawing/2014/main" id="{061152F9-E954-3D5E-F64C-3AF9C787B4A7}"/>
              </a:ext>
            </a:extLst>
          </p:cNvPr>
          <p:cNvSpPr txBox="1"/>
          <p:nvPr/>
        </p:nvSpPr>
        <p:spPr>
          <a:xfrm>
            <a:off x="1323703" y="1710278"/>
            <a:ext cx="1356719" cy="111634"/>
          </a:xfrm>
          <a:prstGeom prst="rect">
            <a:avLst/>
          </a:prstGeom>
          <a:noFill/>
        </p:spPr>
        <p:txBody>
          <a:bodyPr wrap="square" lIns="0" tIns="0" rIns="0" bIns="0" rtlCol="0">
            <a:spAutoFit/>
          </a:bodyPr>
          <a:lstStyle/>
          <a:p>
            <a:pPr algn="ctr">
              <a:lnSpc>
                <a:spcPct val="110000"/>
              </a:lnSpc>
              <a:spcBef>
                <a:spcPts val="1100"/>
              </a:spcBef>
              <a:buClr>
                <a:srgbClr val="E0E0E0"/>
              </a:buClr>
              <a:buSzPct val="80000"/>
            </a:pPr>
            <a:r>
              <a:rPr lang="en-US" sz="700" dirty="0">
                <a:solidFill>
                  <a:schemeClr val="tx1"/>
                </a:solidFill>
                <a:latin typeface="IBM Plex Sans" charset="0"/>
                <a:ea typeface="IBM Plex Sans" charset="0"/>
                <a:cs typeface="IBM Plex Sans" charset="0"/>
              </a:rPr>
              <a:t>User Machine</a:t>
            </a:r>
          </a:p>
        </p:txBody>
      </p:sp>
    </p:spTree>
    <p:extLst>
      <p:ext uri="{BB962C8B-B14F-4D97-AF65-F5344CB8AC3E}">
        <p14:creationId xmlns:p14="http://schemas.microsoft.com/office/powerpoint/2010/main" val="6566786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147CF8-21D1-7A0B-7DD4-EA4230F253AE}"/>
              </a:ext>
            </a:extLst>
          </p:cNvPr>
          <p:cNvSpPr>
            <a:spLocks noGrp="1"/>
          </p:cNvSpPr>
          <p:nvPr>
            <p:ph type="title"/>
          </p:nvPr>
        </p:nvSpPr>
        <p:spPr/>
        <p:txBody>
          <a:bodyPr/>
          <a:lstStyle/>
          <a:p>
            <a:r>
              <a:rPr lang="en-US" dirty="0"/>
              <a:t>Uploading programs</a:t>
            </a:r>
          </a:p>
        </p:txBody>
      </p:sp>
      <p:sp>
        <p:nvSpPr>
          <p:cNvPr id="4" name="Footer Placeholder 3">
            <a:extLst>
              <a:ext uri="{FF2B5EF4-FFF2-40B4-BE49-F238E27FC236}">
                <a16:creationId xmlns:a16="http://schemas.microsoft.com/office/drawing/2014/main" id="{0108E2E7-23D3-2E3C-B322-A7DC2E8796B7}"/>
              </a:ext>
            </a:extLst>
          </p:cNvPr>
          <p:cNvSpPr>
            <a:spLocks noGrp="1"/>
          </p:cNvSpPr>
          <p:nvPr>
            <p:ph type="ftr" sz="quarter" idx="10"/>
          </p:nvPr>
        </p:nvSpPr>
        <p:spPr/>
        <p:txBody>
          <a:bodyPr/>
          <a:lstStyle/>
          <a:p>
            <a:r>
              <a:rPr lang="en-US"/>
              <a:t>IBM Quantum / © 2021 IBM Corporation</a:t>
            </a:r>
            <a:endParaRPr lang="en-US" dirty="0"/>
          </a:p>
        </p:txBody>
      </p:sp>
      <p:sp>
        <p:nvSpPr>
          <p:cNvPr id="5" name="Slide Number Placeholder 4">
            <a:extLst>
              <a:ext uri="{FF2B5EF4-FFF2-40B4-BE49-F238E27FC236}">
                <a16:creationId xmlns:a16="http://schemas.microsoft.com/office/drawing/2014/main" id="{4B039C39-6840-4254-8C30-F55F77025D8D}"/>
              </a:ext>
            </a:extLst>
          </p:cNvPr>
          <p:cNvSpPr>
            <a:spLocks noGrp="1"/>
          </p:cNvSpPr>
          <p:nvPr>
            <p:ph type="sldNum" sz="quarter" idx="11"/>
          </p:nvPr>
        </p:nvSpPr>
        <p:spPr/>
        <p:txBody>
          <a:bodyPr/>
          <a:lstStyle/>
          <a:p>
            <a:fld id="{59395FB3-9C97-154F-86B2-7E381B951268}" type="slidenum">
              <a:rPr lang="en-US" smtClean="0"/>
              <a:pPr/>
              <a:t>14</a:t>
            </a:fld>
            <a:endParaRPr lang="en-US" dirty="0"/>
          </a:p>
        </p:txBody>
      </p:sp>
      <p:grpSp>
        <p:nvGrpSpPr>
          <p:cNvPr id="24" name="Group 23">
            <a:extLst>
              <a:ext uri="{FF2B5EF4-FFF2-40B4-BE49-F238E27FC236}">
                <a16:creationId xmlns:a16="http://schemas.microsoft.com/office/drawing/2014/main" id="{59EA61F2-896B-1C95-62B2-530BD6F7CD92}"/>
              </a:ext>
            </a:extLst>
          </p:cNvPr>
          <p:cNvGrpSpPr/>
          <p:nvPr/>
        </p:nvGrpSpPr>
        <p:grpSpPr>
          <a:xfrm>
            <a:off x="1723477" y="584498"/>
            <a:ext cx="7033222" cy="1480770"/>
            <a:chOff x="1005927" y="1649203"/>
            <a:chExt cx="7033222" cy="1480770"/>
          </a:xfrm>
        </p:grpSpPr>
        <p:grpSp>
          <p:nvGrpSpPr>
            <p:cNvPr id="25" name="Group 24">
              <a:extLst>
                <a:ext uri="{FF2B5EF4-FFF2-40B4-BE49-F238E27FC236}">
                  <a16:creationId xmlns:a16="http://schemas.microsoft.com/office/drawing/2014/main" id="{7C934C28-7890-D7F4-2FA7-E59C60FB7C15}"/>
                </a:ext>
              </a:extLst>
            </p:cNvPr>
            <p:cNvGrpSpPr/>
            <p:nvPr/>
          </p:nvGrpSpPr>
          <p:grpSpPr>
            <a:xfrm>
              <a:off x="5787263" y="1649203"/>
              <a:ext cx="2251886" cy="1328514"/>
              <a:chOff x="6395204" y="1013602"/>
              <a:chExt cx="2251886" cy="1328514"/>
            </a:xfrm>
          </p:grpSpPr>
          <p:sp>
            <p:nvSpPr>
              <p:cNvPr id="119" name="TextBox 118">
                <a:extLst>
                  <a:ext uri="{FF2B5EF4-FFF2-40B4-BE49-F238E27FC236}">
                    <a16:creationId xmlns:a16="http://schemas.microsoft.com/office/drawing/2014/main" id="{1C6845EB-D1BD-DC46-F63A-44D83B501ADA}"/>
                  </a:ext>
                </a:extLst>
              </p:cNvPr>
              <p:cNvSpPr txBox="1"/>
              <p:nvPr/>
            </p:nvSpPr>
            <p:spPr>
              <a:xfrm>
                <a:off x="6395204" y="2126315"/>
                <a:ext cx="1107498" cy="111634"/>
              </a:xfrm>
              <a:prstGeom prst="rect">
                <a:avLst/>
              </a:prstGeom>
              <a:noFill/>
            </p:spPr>
            <p:txBody>
              <a:bodyPr wrap="square" lIns="0" tIns="0" rIns="0" bIns="0" rtlCol="0">
                <a:spAutoFit/>
              </a:bodyPr>
              <a:lstStyle/>
              <a:p>
                <a:pPr algn="ctr">
                  <a:lnSpc>
                    <a:spcPct val="110000"/>
                  </a:lnSpc>
                  <a:spcBef>
                    <a:spcPts val="1100"/>
                  </a:spcBef>
                  <a:buClr>
                    <a:srgbClr val="E0E0E0"/>
                  </a:buClr>
                  <a:buSzPct val="80000"/>
                </a:pPr>
                <a:r>
                  <a:rPr lang="en-US" sz="700" dirty="0">
                    <a:solidFill>
                      <a:schemeClr val="tx1"/>
                    </a:solidFill>
                    <a:latin typeface="IBM Plex Sans" charset="0"/>
                    <a:ea typeface="IBM Plex Sans" charset="0"/>
                    <a:cs typeface="IBM Plex Sans" charset="0"/>
                  </a:rPr>
                  <a:t>User Machine</a:t>
                </a:r>
              </a:p>
            </p:txBody>
          </p:sp>
          <p:grpSp>
            <p:nvGrpSpPr>
              <p:cNvPr id="120" name="Group 119">
                <a:extLst>
                  <a:ext uri="{FF2B5EF4-FFF2-40B4-BE49-F238E27FC236}">
                    <a16:creationId xmlns:a16="http://schemas.microsoft.com/office/drawing/2014/main" id="{8AACECE8-6F85-7520-7388-FFABAFA88268}"/>
                  </a:ext>
                </a:extLst>
              </p:cNvPr>
              <p:cNvGrpSpPr/>
              <p:nvPr/>
            </p:nvGrpSpPr>
            <p:grpSpPr>
              <a:xfrm>
                <a:off x="6671718" y="1013602"/>
                <a:ext cx="1975372" cy="1328514"/>
                <a:chOff x="6671718" y="1013602"/>
                <a:chExt cx="1975372" cy="1328514"/>
              </a:xfrm>
            </p:grpSpPr>
            <p:sp>
              <p:nvSpPr>
                <p:cNvPr id="164" name="Rectangle 163">
                  <a:extLst>
                    <a:ext uri="{FF2B5EF4-FFF2-40B4-BE49-F238E27FC236}">
                      <a16:creationId xmlns:a16="http://schemas.microsoft.com/office/drawing/2014/main" id="{72F63762-EDD6-AEE8-F535-F2B6761578B3}"/>
                    </a:ext>
                  </a:extLst>
                </p:cNvPr>
                <p:cNvSpPr/>
                <p:nvPr/>
              </p:nvSpPr>
              <p:spPr>
                <a:xfrm>
                  <a:off x="7351626" y="1254298"/>
                  <a:ext cx="495787" cy="804673"/>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00" b="1" dirty="0">
                    <a:solidFill>
                      <a:schemeClr val="tx1"/>
                    </a:solidFill>
                  </a:endParaRPr>
                </a:p>
              </p:txBody>
            </p:sp>
            <p:sp>
              <p:nvSpPr>
                <p:cNvPr id="165" name="Rectangle 164">
                  <a:extLst>
                    <a:ext uri="{FF2B5EF4-FFF2-40B4-BE49-F238E27FC236}">
                      <a16:creationId xmlns:a16="http://schemas.microsoft.com/office/drawing/2014/main" id="{013EDFAA-5757-5040-634E-676F6678DC82}"/>
                    </a:ext>
                  </a:extLst>
                </p:cNvPr>
                <p:cNvSpPr/>
                <p:nvPr/>
              </p:nvSpPr>
              <p:spPr>
                <a:xfrm>
                  <a:off x="6728762" y="1254298"/>
                  <a:ext cx="495787" cy="804673"/>
                </a:xfrm>
                <a:prstGeom prst="rect">
                  <a:avLst/>
                </a:prstGeom>
                <a:solidFill>
                  <a:srgbClr val="DCDCD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00" b="1" dirty="0">
                    <a:solidFill>
                      <a:schemeClr val="tx1"/>
                    </a:solidFill>
                  </a:endParaRPr>
                </a:p>
              </p:txBody>
            </p:sp>
            <p:sp>
              <p:nvSpPr>
                <p:cNvPr id="166" name="Rectangle 165">
                  <a:extLst>
                    <a:ext uri="{FF2B5EF4-FFF2-40B4-BE49-F238E27FC236}">
                      <a16:creationId xmlns:a16="http://schemas.microsoft.com/office/drawing/2014/main" id="{7600B476-52EE-4094-B001-EF0D6186EE74}"/>
                    </a:ext>
                  </a:extLst>
                </p:cNvPr>
                <p:cNvSpPr/>
                <p:nvPr/>
              </p:nvSpPr>
              <p:spPr>
                <a:xfrm>
                  <a:off x="7974305" y="1254298"/>
                  <a:ext cx="495787" cy="804673"/>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00" b="1" dirty="0">
                    <a:solidFill>
                      <a:schemeClr val="tx1"/>
                    </a:solidFill>
                  </a:endParaRPr>
                </a:p>
              </p:txBody>
            </p:sp>
            <p:sp>
              <p:nvSpPr>
                <p:cNvPr id="167" name="Rectangle 166">
                  <a:extLst>
                    <a:ext uri="{FF2B5EF4-FFF2-40B4-BE49-F238E27FC236}">
                      <a16:creationId xmlns:a16="http://schemas.microsoft.com/office/drawing/2014/main" id="{01BA86BE-BDC2-530C-9AFF-0D47A2B4B5B5}"/>
                    </a:ext>
                  </a:extLst>
                </p:cNvPr>
                <p:cNvSpPr/>
                <p:nvPr/>
              </p:nvSpPr>
              <p:spPr>
                <a:xfrm>
                  <a:off x="6671718" y="1739234"/>
                  <a:ext cx="495786" cy="1457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00" dirty="0">
                    <a:solidFill>
                      <a:schemeClr val="tx1"/>
                    </a:solidFill>
                    <a:latin typeface="IBM Plex Sans" panose="020B0503050203000203" pitchFamily="34" charset="0"/>
                  </a:endParaRPr>
                </a:p>
              </p:txBody>
            </p:sp>
            <p:sp>
              <p:nvSpPr>
                <p:cNvPr id="168" name="Rectangle 167">
                  <a:extLst>
                    <a:ext uri="{FF2B5EF4-FFF2-40B4-BE49-F238E27FC236}">
                      <a16:creationId xmlns:a16="http://schemas.microsoft.com/office/drawing/2014/main" id="{53495599-3243-75B0-548D-8E7017D13665}"/>
                    </a:ext>
                  </a:extLst>
                </p:cNvPr>
                <p:cNvSpPr/>
                <p:nvPr/>
              </p:nvSpPr>
              <p:spPr>
                <a:xfrm>
                  <a:off x="6804563" y="1490350"/>
                  <a:ext cx="348996" cy="367051"/>
                </a:xfrm>
                <a:prstGeom prst="rect">
                  <a:avLst/>
                </a:prstGeom>
                <a:solidFill>
                  <a:srgbClr val="1191EA"/>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00" dirty="0">
                    <a:solidFill>
                      <a:schemeClr val="tx1"/>
                    </a:solidFill>
                    <a:latin typeface="IBM Plex Sans" panose="020B0503050203000203" pitchFamily="34" charset="0"/>
                  </a:endParaRPr>
                </a:p>
              </p:txBody>
            </p:sp>
            <p:sp>
              <p:nvSpPr>
                <p:cNvPr id="169" name="TextBox 168">
                  <a:extLst>
                    <a:ext uri="{FF2B5EF4-FFF2-40B4-BE49-F238E27FC236}">
                      <a16:creationId xmlns:a16="http://schemas.microsoft.com/office/drawing/2014/main" id="{B47D759C-E944-6DF3-5E23-D8304D9EB8A3}"/>
                    </a:ext>
                  </a:extLst>
                </p:cNvPr>
                <p:cNvSpPr txBox="1"/>
                <p:nvPr/>
              </p:nvSpPr>
              <p:spPr>
                <a:xfrm>
                  <a:off x="6738248" y="1013602"/>
                  <a:ext cx="1199046" cy="175433"/>
                </a:xfrm>
                <a:prstGeom prst="rect">
                  <a:avLst/>
                </a:prstGeom>
                <a:noFill/>
              </p:spPr>
              <p:txBody>
                <a:bodyPr wrap="none" lIns="0" tIns="0" rIns="0" bIns="0" rtlCol="0">
                  <a:spAutoFit/>
                </a:bodyPr>
                <a:lstStyle/>
                <a:p>
                  <a:pPr algn="l">
                    <a:lnSpc>
                      <a:spcPct val="110000"/>
                    </a:lnSpc>
                    <a:spcBef>
                      <a:spcPts val="1100"/>
                    </a:spcBef>
                  </a:pPr>
                  <a:r>
                    <a:rPr lang="en-CH" dirty="0">
                      <a:solidFill>
                        <a:schemeClr val="tx1"/>
                      </a:solidFill>
                      <a:latin typeface="IBM Plex Sans" charset="0"/>
                      <a:ea typeface="IBM Plex Sans" charset="0"/>
                      <a:cs typeface="IBM Plex Sans" charset="0"/>
                    </a:rPr>
                    <a:t>Runtime Primitives</a:t>
                  </a:r>
                </a:p>
              </p:txBody>
            </p:sp>
            <p:sp>
              <p:nvSpPr>
                <p:cNvPr id="173" name="TextBox 172">
                  <a:extLst>
                    <a:ext uri="{FF2B5EF4-FFF2-40B4-BE49-F238E27FC236}">
                      <a16:creationId xmlns:a16="http://schemas.microsoft.com/office/drawing/2014/main" id="{79D14941-0F93-8C17-71BA-663072AB250A}"/>
                    </a:ext>
                  </a:extLst>
                </p:cNvPr>
                <p:cNvSpPr txBox="1"/>
                <p:nvPr/>
              </p:nvSpPr>
              <p:spPr>
                <a:xfrm>
                  <a:off x="7835625" y="2111988"/>
                  <a:ext cx="811465" cy="230128"/>
                </a:xfrm>
                <a:prstGeom prst="rect">
                  <a:avLst/>
                </a:prstGeom>
                <a:noFill/>
              </p:spPr>
              <p:txBody>
                <a:bodyPr wrap="square" lIns="0" tIns="0" rIns="0" bIns="0" rtlCol="0">
                  <a:spAutoFit/>
                </a:bodyPr>
                <a:lstStyle/>
                <a:p>
                  <a:pPr algn="ctr">
                    <a:lnSpc>
                      <a:spcPct val="110000"/>
                    </a:lnSpc>
                    <a:spcBef>
                      <a:spcPts val="1100"/>
                    </a:spcBef>
                    <a:buClr>
                      <a:srgbClr val="E0E0E0"/>
                    </a:buClr>
                    <a:buSzPct val="80000"/>
                  </a:pPr>
                  <a:r>
                    <a:rPr lang="en-US" sz="700" dirty="0">
                      <a:solidFill>
                        <a:schemeClr val="tx1"/>
                      </a:solidFill>
                      <a:latin typeface="IBM Plex Sans" charset="0"/>
                      <a:ea typeface="IBM Plex Sans" charset="0"/>
                      <a:cs typeface="IBM Plex Sans" charset="0"/>
                    </a:rPr>
                    <a:t>IBM Quantum Systems</a:t>
                  </a:r>
                </a:p>
              </p:txBody>
            </p:sp>
            <p:sp>
              <p:nvSpPr>
                <p:cNvPr id="183" name="U-turn Arrow 167">
                  <a:extLst>
                    <a:ext uri="{FF2B5EF4-FFF2-40B4-BE49-F238E27FC236}">
                      <a16:creationId xmlns:a16="http://schemas.microsoft.com/office/drawing/2014/main" id="{A046B253-8A41-689C-6EB7-8A49B7558533}"/>
                    </a:ext>
                  </a:extLst>
                </p:cNvPr>
                <p:cNvSpPr/>
                <p:nvPr/>
              </p:nvSpPr>
              <p:spPr>
                <a:xfrm rot="5400000">
                  <a:off x="7883084" y="1668681"/>
                  <a:ext cx="157042" cy="131741"/>
                </a:xfrm>
                <a:prstGeom prst="uturnArrow">
                  <a:avLst>
                    <a:gd name="adj1" fmla="val 13502"/>
                    <a:gd name="adj2" fmla="val 20753"/>
                    <a:gd name="adj3" fmla="val 29838"/>
                    <a:gd name="adj4" fmla="val 53377"/>
                    <a:gd name="adj5" fmla="val 83215"/>
                  </a:avLst>
                </a:prstGeom>
                <a:solidFill>
                  <a:srgbClr val="1191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dirty="0">
                    <a:solidFill>
                      <a:schemeClr val="tx1"/>
                    </a:solidFill>
                  </a:endParaRPr>
                </a:p>
              </p:txBody>
            </p:sp>
            <p:sp>
              <p:nvSpPr>
                <p:cNvPr id="184" name="U-turn Arrow 168">
                  <a:extLst>
                    <a:ext uri="{FF2B5EF4-FFF2-40B4-BE49-F238E27FC236}">
                      <a16:creationId xmlns:a16="http://schemas.microsoft.com/office/drawing/2014/main" id="{E853485E-2222-BDE0-9115-6FDCBBC6F386}"/>
                    </a:ext>
                  </a:extLst>
                </p:cNvPr>
                <p:cNvSpPr/>
                <p:nvPr/>
              </p:nvSpPr>
              <p:spPr>
                <a:xfrm rot="16200000">
                  <a:off x="7770076" y="1653123"/>
                  <a:ext cx="157042" cy="131741"/>
                </a:xfrm>
                <a:prstGeom prst="uturnArrow">
                  <a:avLst>
                    <a:gd name="adj1" fmla="val 13502"/>
                    <a:gd name="adj2" fmla="val 20753"/>
                    <a:gd name="adj3" fmla="val 29838"/>
                    <a:gd name="adj4" fmla="val 53377"/>
                    <a:gd name="adj5" fmla="val 83215"/>
                  </a:avLst>
                </a:prstGeom>
                <a:solidFill>
                  <a:srgbClr val="1191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dirty="0">
                    <a:solidFill>
                      <a:schemeClr val="tx1"/>
                    </a:solidFill>
                  </a:endParaRPr>
                </a:p>
              </p:txBody>
            </p:sp>
            <p:sp>
              <p:nvSpPr>
                <p:cNvPr id="185" name="Rectangle 184">
                  <a:extLst>
                    <a:ext uri="{FF2B5EF4-FFF2-40B4-BE49-F238E27FC236}">
                      <a16:creationId xmlns:a16="http://schemas.microsoft.com/office/drawing/2014/main" id="{A36301C7-2A1A-B212-5E2A-99532DCE05CB}"/>
                    </a:ext>
                  </a:extLst>
                </p:cNvPr>
                <p:cNvSpPr/>
                <p:nvPr/>
              </p:nvSpPr>
              <p:spPr>
                <a:xfrm>
                  <a:off x="7514194" y="1656973"/>
                  <a:ext cx="220608" cy="155559"/>
                </a:xfrm>
                <a:prstGeom prst="rect">
                  <a:avLst/>
                </a:prstGeom>
                <a:solidFill>
                  <a:srgbClr val="D0B0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00" dirty="0">
                    <a:solidFill>
                      <a:srgbClr val="8C8C8C"/>
                    </a:solidFill>
                    <a:latin typeface="IBM Plex Sans" panose="020B0503050203000203" pitchFamily="34" charset="0"/>
                  </a:endParaRPr>
                </a:p>
              </p:txBody>
            </p:sp>
            <p:sp>
              <p:nvSpPr>
                <p:cNvPr id="186" name="Rectangle 185">
                  <a:extLst>
                    <a:ext uri="{FF2B5EF4-FFF2-40B4-BE49-F238E27FC236}">
                      <a16:creationId xmlns:a16="http://schemas.microsoft.com/office/drawing/2014/main" id="{8FC9C496-123B-72FB-E5AA-C881DD8421A6}"/>
                    </a:ext>
                  </a:extLst>
                </p:cNvPr>
                <p:cNvSpPr/>
                <p:nvPr/>
              </p:nvSpPr>
              <p:spPr>
                <a:xfrm>
                  <a:off x="7271671" y="1518886"/>
                  <a:ext cx="45719" cy="367051"/>
                </a:xfrm>
                <a:prstGeom prst="rect">
                  <a:avLst/>
                </a:prstGeom>
                <a:solidFill>
                  <a:srgbClr val="A4A4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00" b="1" dirty="0">
                    <a:solidFill>
                      <a:schemeClr val="tx1"/>
                    </a:solidFill>
                  </a:endParaRPr>
                </a:p>
              </p:txBody>
            </p:sp>
            <p:cxnSp>
              <p:nvCxnSpPr>
                <p:cNvPr id="187" name="Straight Arrow Connector 186">
                  <a:extLst>
                    <a:ext uri="{FF2B5EF4-FFF2-40B4-BE49-F238E27FC236}">
                      <a16:creationId xmlns:a16="http://schemas.microsoft.com/office/drawing/2014/main" id="{5F9515E2-BC8F-7EAA-C434-AFE628E05452}"/>
                    </a:ext>
                  </a:extLst>
                </p:cNvPr>
                <p:cNvCxnSpPr>
                  <a:cxnSpLocks/>
                </p:cNvCxnSpPr>
                <p:nvPr/>
              </p:nvCxnSpPr>
              <p:spPr bwMode="auto">
                <a:xfrm>
                  <a:off x="6880233" y="1684558"/>
                  <a:ext cx="574541" cy="0"/>
                </a:xfrm>
                <a:prstGeom prst="straightConnector1">
                  <a:avLst/>
                </a:prstGeom>
                <a:ln w="19050">
                  <a:solidFill>
                    <a:srgbClr val="1191EA"/>
                  </a:solidFill>
                  <a:headEnd type="none" w="sm" len="sm"/>
                  <a:tailEnd type="triangle" w="sm" len="sm"/>
                </a:ln>
                <a:effectLst/>
              </p:spPr>
              <p:style>
                <a:lnRef idx="1">
                  <a:schemeClr val="dk1"/>
                </a:lnRef>
                <a:fillRef idx="0">
                  <a:schemeClr val="dk1"/>
                </a:fillRef>
                <a:effectRef idx="0">
                  <a:schemeClr val="dk1"/>
                </a:effectRef>
                <a:fontRef idx="minor">
                  <a:schemeClr val="tx1"/>
                </a:fontRef>
              </p:style>
            </p:cxnSp>
          </p:grpSp>
        </p:grpSp>
        <p:pic>
          <p:nvPicPr>
            <p:cNvPr id="26" name="Picture 25" descr="Qr code&#10;&#10;Description automatically generated">
              <a:extLst>
                <a:ext uri="{FF2B5EF4-FFF2-40B4-BE49-F238E27FC236}">
                  <a16:creationId xmlns:a16="http://schemas.microsoft.com/office/drawing/2014/main" id="{2E5F1B74-D699-9E35-04D7-C10A3605B002}"/>
                </a:ext>
              </a:extLst>
            </p:cNvPr>
            <p:cNvPicPr>
              <a:picLocks noChangeAspect="1"/>
            </p:cNvPicPr>
            <p:nvPr/>
          </p:nvPicPr>
          <p:blipFill>
            <a:blip r:embed="rId2">
              <a:duotone>
                <a:prstClr val="black"/>
                <a:schemeClr val="accent3">
                  <a:tint val="45000"/>
                  <a:satMod val="400000"/>
                </a:schemeClr>
              </a:duotone>
            </a:blip>
            <a:stretch>
              <a:fillRect/>
            </a:stretch>
          </p:blipFill>
          <p:spPr>
            <a:xfrm>
              <a:off x="7472995" y="2209018"/>
              <a:ext cx="271589" cy="271589"/>
            </a:xfrm>
            <a:prstGeom prst="rect">
              <a:avLst/>
            </a:prstGeom>
          </p:spPr>
        </p:pic>
        <p:grpSp>
          <p:nvGrpSpPr>
            <p:cNvPr id="27" name="Group 26">
              <a:extLst>
                <a:ext uri="{FF2B5EF4-FFF2-40B4-BE49-F238E27FC236}">
                  <a16:creationId xmlns:a16="http://schemas.microsoft.com/office/drawing/2014/main" id="{18185071-8EA6-1F96-8E4B-369DDCF4AB76}"/>
                </a:ext>
              </a:extLst>
            </p:cNvPr>
            <p:cNvGrpSpPr/>
            <p:nvPr/>
          </p:nvGrpSpPr>
          <p:grpSpPr>
            <a:xfrm>
              <a:off x="3054489" y="1679488"/>
              <a:ext cx="2384736" cy="1310784"/>
              <a:chOff x="3664089" y="701588"/>
              <a:chExt cx="2384736" cy="1310784"/>
            </a:xfrm>
          </p:grpSpPr>
          <p:sp>
            <p:nvSpPr>
              <p:cNvPr id="52" name="TextBox 51">
                <a:extLst>
                  <a:ext uri="{FF2B5EF4-FFF2-40B4-BE49-F238E27FC236}">
                    <a16:creationId xmlns:a16="http://schemas.microsoft.com/office/drawing/2014/main" id="{D7C579DE-6754-C3DB-651A-47800A3124FA}"/>
                  </a:ext>
                </a:extLst>
              </p:cNvPr>
              <p:cNvSpPr txBox="1"/>
              <p:nvPr/>
            </p:nvSpPr>
            <p:spPr>
              <a:xfrm>
                <a:off x="3664089" y="1797859"/>
                <a:ext cx="1356719" cy="111634"/>
              </a:xfrm>
              <a:prstGeom prst="rect">
                <a:avLst/>
              </a:prstGeom>
              <a:noFill/>
            </p:spPr>
            <p:txBody>
              <a:bodyPr wrap="square" lIns="0" tIns="0" rIns="0" bIns="0" rtlCol="0">
                <a:spAutoFit/>
              </a:bodyPr>
              <a:lstStyle/>
              <a:p>
                <a:pPr algn="ctr">
                  <a:lnSpc>
                    <a:spcPct val="110000"/>
                  </a:lnSpc>
                  <a:spcBef>
                    <a:spcPts val="1100"/>
                  </a:spcBef>
                  <a:buClr>
                    <a:srgbClr val="E0E0E0"/>
                  </a:buClr>
                  <a:buSzPct val="80000"/>
                </a:pPr>
                <a:r>
                  <a:rPr lang="en-US" sz="700" dirty="0">
                    <a:solidFill>
                      <a:schemeClr val="tx1"/>
                    </a:solidFill>
                    <a:latin typeface="IBM Plex Sans" charset="0"/>
                    <a:ea typeface="IBM Plex Sans" charset="0"/>
                    <a:cs typeface="IBM Plex Sans" charset="0"/>
                  </a:rPr>
                  <a:t>User Machine</a:t>
                </a:r>
              </a:p>
            </p:txBody>
          </p:sp>
          <p:grpSp>
            <p:nvGrpSpPr>
              <p:cNvPr id="53" name="Group 52">
                <a:extLst>
                  <a:ext uri="{FF2B5EF4-FFF2-40B4-BE49-F238E27FC236}">
                    <a16:creationId xmlns:a16="http://schemas.microsoft.com/office/drawing/2014/main" id="{F2386D34-5C1B-4982-B54E-CD98B2F17C25}"/>
                  </a:ext>
                </a:extLst>
              </p:cNvPr>
              <p:cNvGrpSpPr/>
              <p:nvPr/>
            </p:nvGrpSpPr>
            <p:grpSpPr>
              <a:xfrm>
                <a:off x="4069551" y="701588"/>
                <a:ext cx="1979274" cy="1310784"/>
                <a:chOff x="4069551" y="701588"/>
                <a:chExt cx="1979274" cy="1310784"/>
              </a:xfrm>
            </p:grpSpPr>
            <p:sp>
              <p:nvSpPr>
                <p:cNvPr id="54" name="TextBox 53">
                  <a:extLst>
                    <a:ext uri="{FF2B5EF4-FFF2-40B4-BE49-F238E27FC236}">
                      <a16:creationId xmlns:a16="http://schemas.microsoft.com/office/drawing/2014/main" id="{E7F60620-0046-2927-443D-193139C32586}"/>
                    </a:ext>
                  </a:extLst>
                </p:cNvPr>
                <p:cNvSpPr txBox="1"/>
                <p:nvPr/>
              </p:nvSpPr>
              <p:spPr>
                <a:xfrm>
                  <a:off x="4123272" y="701588"/>
                  <a:ext cx="1662315" cy="175433"/>
                </a:xfrm>
                <a:prstGeom prst="rect">
                  <a:avLst/>
                </a:prstGeom>
                <a:noFill/>
              </p:spPr>
              <p:txBody>
                <a:bodyPr wrap="none" lIns="0" tIns="0" rIns="0" bIns="0" rtlCol="0">
                  <a:spAutoFit/>
                </a:bodyPr>
                <a:lstStyle/>
                <a:p>
                  <a:pPr algn="l">
                    <a:lnSpc>
                      <a:spcPct val="110000"/>
                    </a:lnSpc>
                    <a:spcBef>
                      <a:spcPts val="1100"/>
                    </a:spcBef>
                  </a:pPr>
                  <a:r>
                    <a:rPr lang="en-US" dirty="0">
                      <a:solidFill>
                        <a:schemeClr val="tx1"/>
                      </a:solidFill>
                      <a:latin typeface="IBM Plex Sans" charset="0"/>
                      <a:ea typeface="IBM Plex Sans" charset="0"/>
                      <a:cs typeface="IBM Plex Sans" charset="0"/>
                    </a:rPr>
                    <a:t>Upload </a:t>
                  </a:r>
                  <a:r>
                    <a:rPr lang="en-CH">
                      <a:solidFill>
                        <a:schemeClr val="tx1"/>
                      </a:solidFill>
                      <a:latin typeface="IBM Plex Sans" charset="0"/>
                      <a:ea typeface="IBM Plex Sans" charset="0"/>
                      <a:cs typeface="IBM Plex Sans" charset="0"/>
                    </a:rPr>
                    <a:t>Runtime </a:t>
                  </a:r>
                  <a:r>
                    <a:rPr lang="en-CH" dirty="0">
                      <a:solidFill>
                        <a:schemeClr val="tx1"/>
                      </a:solidFill>
                      <a:latin typeface="IBM Plex Sans" charset="0"/>
                      <a:ea typeface="IBM Plex Sans" charset="0"/>
                      <a:cs typeface="IBM Plex Sans" charset="0"/>
                    </a:rPr>
                    <a:t>Programs</a:t>
                  </a:r>
                </a:p>
              </p:txBody>
            </p:sp>
            <p:grpSp>
              <p:nvGrpSpPr>
                <p:cNvPr id="55" name="Group 54">
                  <a:extLst>
                    <a:ext uri="{FF2B5EF4-FFF2-40B4-BE49-F238E27FC236}">
                      <a16:creationId xmlns:a16="http://schemas.microsoft.com/office/drawing/2014/main" id="{1AC9E41D-77C3-8BE7-C93C-74B90374B3BA}"/>
                    </a:ext>
                  </a:extLst>
                </p:cNvPr>
                <p:cNvGrpSpPr/>
                <p:nvPr/>
              </p:nvGrpSpPr>
              <p:grpSpPr>
                <a:xfrm>
                  <a:off x="4069551" y="923241"/>
                  <a:ext cx="1785674" cy="804673"/>
                  <a:chOff x="5536759" y="60322"/>
                  <a:chExt cx="1785674" cy="804673"/>
                </a:xfrm>
              </p:grpSpPr>
              <p:grpSp>
                <p:nvGrpSpPr>
                  <p:cNvPr id="58" name="Group 57">
                    <a:extLst>
                      <a:ext uri="{FF2B5EF4-FFF2-40B4-BE49-F238E27FC236}">
                        <a16:creationId xmlns:a16="http://schemas.microsoft.com/office/drawing/2014/main" id="{01F0157C-2FD8-B4DF-018D-E104FA5AFD74}"/>
                      </a:ext>
                    </a:extLst>
                  </p:cNvPr>
                  <p:cNvGrpSpPr/>
                  <p:nvPr/>
                </p:nvGrpSpPr>
                <p:grpSpPr>
                  <a:xfrm>
                    <a:off x="5536759" y="60322"/>
                    <a:ext cx="1785674" cy="804673"/>
                    <a:chOff x="333726" y="984474"/>
                    <a:chExt cx="8169205" cy="3328593"/>
                  </a:xfrm>
                </p:grpSpPr>
                <p:sp>
                  <p:nvSpPr>
                    <p:cNvPr id="71" name="Rectangle 70">
                      <a:extLst>
                        <a:ext uri="{FF2B5EF4-FFF2-40B4-BE49-F238E27FC236}">
                          <a16:creationId xmlns:a16="http://schemas.microsoft.com/office/drawing/2014/main" id="{E3D05D28-FFD7-59DB-8141-04EDE65BD6E6}"/>
                        </a:ext>
                      </a:extLst>
                    </p:cNvPr>
                    <p:cNvSpPr/>
                    <p:nvPr/>
                  </p:nvSpPr>
                  <p:spPr>
                    <a:xfrm>
                      <a:off x="3444209" y="984474"/>
                      <a:ext cx="2268155" cy="3328593"/>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b="1" dirty="0">
                        <a:solidFill>
                          <a:schemeClr val="tx1"/>
                        </a:solidFill>
                      </a:endParaRPr>
                    </a:p>
                  </p:txBody>
                </p:sp>
                <p:sp>
                  <p:nvSpPr>
                    <p:cNvPr id="79" name="Rectangle 78">
                      <a:extLst>
                        <a:ext uri="{FF2B5EF4-FFF2-40B4-BE49-F238E27FC236}">
                          <a16:creationId xmlns:a16="http://schemas.microsoft.com/office/drawing/2014/main" id="{D784BE46-E57D-E2F5-D553-918EB1C284C2}"/>
                        </a:ext>
                      </a:extLst>
                    </p:cNvPr>
                    <p:cNvSpPr/>
                    <p:nvPr/>
                  </p:nvSpPr>
                  <p:spPr>
                    <a:xfrm>
                      <a:off x="594694" y="984474"/>
                      <a:ext cx="2268155" cy="3328593"/>
                    </a:xfrm>
                    <a:prstGeom prst="rect">
                      <a:avLst/>
                    </a:prstGeom>
                    <a:solidFill>
                      <a:srgbClr val="DCDC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b="1" dirty="0">
                        <a:solidFill>
                          <a:schemeClr val="tx1"/>
                        </a:solidFill>
                      </a:endParaRPr>
                    </a:p>
                  </p:txBody>
                </p:sp>
                <p:sp>
                  <p:nvSpPr>
                    <p:cNvPr id="82" name="Rectangle 81">
                      <a:extLst>
                        <a:ext uri="{FF2B5EF4-FFF2-40B4-BE49-F238E27FC236}">
                          <a16:creationId xmlns:a16="http://schemas.microsoft.com/office/drawing/2014/main" id="{315A8CE1-20F5-AA60-6BBC-9383C9BD4283}"/>
                        </a:ext>
                      </a:extLst>
                    </p:cNvPr>
                    <p:cNvSpPr/>
                    <p:nvPr/>
                  </p:nvSpPr>
                  <p:spPr>
                    <a:xfrm>
                      <a:off x="6234776" y="984474"/>
                      <a:ext cx="2268155" cy="3328593"/>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b="1" dirty="0">
                        <a:solidFill>
                          <a:schemeClr val="tx1"/>
                        </a:solidFill>
                      </a:endParaRPr>
                    </a:p>
                  </p:txBody>
                </p:sp>
                <p:sp>
                  <p:nvSpPr>
                    <p:cNvPr id="88" name="Rectangle 87">
                      <a:extLst>
                        <a:ext uri="{FF2B5EF4-FFF2-40B4-BE49-F238E27FC236}">
                          <a16:creationId xmlns:a16="http://schemas.microsoft.com/office/drawing/2014/main" id="{7700C07D-0065-9E84-428D-347D7C9BD193}"/>
                        </a:ext>
                      </a:extLst>
                    </p:cNvPr>
                    <p:cNvSpPr/>
                    <p:nvPr/>
                  </p:nvSpPr>
                  <p:spPr>
                    <a:xfrm>
                      <a:off x="333726" y="2990451"/>
                      <a:ext cx="2268149" cy="6027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dirty="0">
                        <a:solidFill>
                          <a:schemeClr val="tx1"/>
                        </a:solidFill>
                        <a:latin typeface="IBM Plex Sans" panose="020B0503050203000203" pitchFamily="34" charset="0"/>
                      </a:endParaRPr>
                    </a:p>
                  </p:txBody>
                </p:sp>
                <p:sp>
                  <p:nvSpPr>
                    <p:cNvPr id="117" name="Rectangle 116">
                      <a:extLst>
                        <a:ext uri="{FF2B5EF4-FFF2-40B4-BE49-F238E27FC236}">
                          <a16:creationId xmlns:a16="http://schemas.microsoft.com/office/drawing/2014/main" id="{B78D6EFC-3D4C-99A9-6ACC-2ECADD7422A4}"/>
                        </a:ext>
                      </a:extLst>
                    </p:cNvPr>
                    <p:cNvSpPr/>
                    <p:nvPr/>
                  </p:nvSpPr>
                  <p:spPr>
                    <a:xfrm>
                      <a:off x="3817618" y="1947854"/>
                      <a:ext cx="1596607" cy="1518335"/>
                    </a:xfrm>
                    <a:prstGeom prst="rect">
                      <a:avLst/>
                    </a:prstGeom>
                    <a:solidFill>
                      <a:srgbClr val="1191EA"/>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dirty="0">
                        <a:solidFill>
                          <a:schemeClr val="tx1"/>
                        </a:solidFill>
                        <a:latin typeface="IBM Plex Sans" panose="020B0503050203000203" pitchFamily="34" charset="0"/>
                      </a:endParaRPr>
                    </a:p>
                  </p:txBody>
                </p:sp>
              </p:grpSp>
              <p:sp>
                <p:nvSpPr>
                  <p:cNvPr id="59" name="U-turn Arrow 167">
                    <a:extLst>
                      <a:ext uri="{FF2B5EF4-FFF2-40B4-BE49-F238E27FC236}">
                        <a16:creationId xmlns:a16="http://schemas.microsoft.com/office/drawing/2014/main" id="{F17DC6D6-8372-7819-CB3B-8091500EC6C1}"/>
                      </a:ext>
                    </a:extLst>
                  </p:cNvPr>
                  <p:cNvSpPr/>
                  <p:nvPr/>
                </p:nvSpPr>
                <p:spPr>
                  <a:xfrm rot="5400000">
                    <a:off x="6747643" y="446752"/>
                    <a:ext cx="157042" cy="131741"/>
                  </a:xfrm>
                  <a:prstGeom prst="uturnArrow">
                    <a:avLst>
                      <a:gd name="adj1" fmla="val 13502"/>
                      <a:gd name="adj2" fmla="val 20753"/>
                      <a:gd name="adj3" fmla="val 29838"/>
                      <a:gd name="adj4" fmla="val 53377"/>
                      <a:gd name="adj5" fmla="val 83215"/>
                    </a:avLst>
                  </a:prstGeom>
                  <a:solidFill>
                    <a:srgbClr val="1191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dirty="0">
                      <a:solidFill>
                        <a:schemeClr val="tx1"/>
                      </a:solidFill>
                    </a:endParaRPr>
                  </a:p>
                </p:txBody>
              </p:sp>
              <p:sp>
                <p:nvSpPr>
                  <p:cNvPr id="60" name="U-turn Arrow 168">
                    <a:extLst>
                      <a:ext uri="{FF2B5EF4-FFF2-40B4-BE49-F238E27FC236}">
                        <a16:creationId xmlns:a16="http://schemas.microsoft.com/office/drawing/2014/main" id="{28CDFBCF-7B14-EA33-30BE-324592FB0D89}"/>
                      </a:ext>
                    </a:extLst>
                  </p:cNvPr>
                  <p:cNvSpPr/>
                  <p:nvPr/>
                </p:nvSpPr>
                <p:spPr>
                  <a:xfrm rot="16200000">
                    <a:off x="6634635" y="431194"/>
                    <a:ext cx="157042" cy="131741"/>
                  </a:xfrm>
                  <a:prstGeom prst="uturnArrow">
                    <a:avLst>
                      <a:gd name="adj1" fmla="val 13502"/>
                      <a:gd name="adj2" fmla="val 20753"/>
                      <a:gd name="adj3" fmla="val 29838"/>
                      <a:gd name="adj4" fmla="val 53377"/>
                      <a:gd name="adj5" fmla="val 83215"/>
                    </a:avLst>
                  </a:prstGeom>
                  <a:solidFill>
                    <a:srgbClr val="1191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dirty="0">
                      <a:solidFill>
                        <a:schemeClr val="tx1"/>
                      </a:solidFill>
                    </a:endParaRPr>
                  </a:p>
                </p:txBody>
              </p:sp>
              <p:cxnSp>
                <p:nvCxnSpPr>
                  <p:cNvPr id="61" name="Straight Arrow Connector 60">
                    <a:extLst>
                      <a:ext uri="{FF2B5EF4-FFF2-40B4-BE49-F238E27FC236}">
                        <a16:creationId xmlns:a16="http://schemas.microsoft.com/office/drawing/2014/main" id="{05065221-D228-2E33-4FBE-9CA024CA108C}"/>
                      </a:ext>
                    </a:extLst>
                  </p:cNvPr>
                  <p:cNvCxnSpPr/>
                  <p:nvPr/>
                </p:nvCxnSpPr>
                <p:spPr bwMode="auto">
                  <a:xfrm>
                    <a:off x="6031688" y="468966"/>
                    <a:ext cx="253410" cy="0"/>
                  </a:xfrm>
                  <a:prstGeom prst="straightConnector1">
                    <a:avLst/>
                  </a:prstGeom>
                  <a:ln w="19050">
                    <a:solidFill>
                      <a:srgbClr val="1191EA"/>
                    </a:solidFill>
                    <a:headEnd type="none" w="sm" len="sm"/>
                    <a:tailEnd type="triangle" w="sm" len="sm"/>
                  </a:ln>
                  <a:effectLst/>
                </p:spPr>
                <p:style>
                  <a:lnRef idx="1">
                    <a:schemeClr val="dk1"/>
                  </a:lnRef>
                  <a:fillRef idx="0">
                    <a:schemeClr val="dk1"/>
                  </a:fillRef>
                  <a:effectRef idx="0">
                    <a:schemeClr val="dk1"/>
                  </a:effectRef>
                  <a:fontRef idx="minor">
                    <a:schemeClr val="tx1"/>
                  </a:fontRef>
                </p:style>
              </p:cxnSp>
              <p:cxnSp>
                <p:nvCxnSpPr>
                  <p:cNvPr id="62" name="Straight Arrow Connector 61">
                    <a:extLst>
                      <a:ext uri="{FF2B5EF4-FFF2-40B4-BE49-F238E27FC236}">
                        <a16:creationId xmlns:a16="http://schemas.microsoft.com/office/drawing/2014/main" id="{36FCDA7E-D1A9-28D5-2C17-B2D93DCA7EEB}"/>
                      </a:ext>
                    </a:extLst>
                  </p:cNvPr>
                  <p:cNvCxnSpPr/>
                  <p:nvPr/>
                </p:nvCxnSpPr>
                <p:spPr bwMode="auto">
                  <a:xfrm>
                    <a:off x="6025170" y="533944"/>
                    <a:ext cx="253410" cy="0"/>
                  </a:xfrm>
                  <a:prstGeom prst="straightConnector1">
                    <a:avLst/>
                  </a:prstGeom>
                  <a:ln w="19050">
                    <a:solidFill>
                      <a:srgbClr val="1191EA"/>
                    </a:solidFill>
                    <a:headEnd type="triangle" w="sm" len="sm"/>
                    <a:tailEnd type="none" w="sm" len="sm"/>
                  </a:ln>
                  <a:effectLst/>
                </p:spPr>
                <p:style>
                  <a:lnRef idx="1">
                    <a:schemeClr val="dk1"/>
                  </a:lnRef>
                  <a:fillRef idx="0">
                    <a:schemeClr val="dk1"/>
                  </a:fillRef>
                  <a:effectRef idx="0">
                    <a:schemeClr val="dk1"/>
                  </a:effectRef>
                  <a:fontRef idx="minor">
                    <a:schemeClr val="tx1"/>
                  </a:fontRef>
                </p:style>
              </p:cxnSp>
            </p:grpSp>
            <p:sp>
              <p:nvSpPr>
                <p:cNvPr id="56" name="TextBox 55">
                  <a:extLst>
                    <a:ext uri="{FF2B5EF4-FFF2-40B4-BE49-F238E27FC236}">
                      <a16:creationId xmlns:a16="http://schemas.microsoft.com/office/drawing/2014/main" id="{602AF309-BE4A-AA56-8ABE-1716064DE4DA}"/>
                    </a:ext>
                  </a:extLst>
                </p:cNvPr>
                <p:cNvSpPr txBox="1"/>
                <p:nvPr/>
              </p:nvSpPr>
              <p:spPr>
                <a:xfrm>
                  <a:off x="5193872" y="1782244"/>
                  <a:ext cx="854953" cy="230128"/>
                </a:xfrm>
                <a:prstGeom prst="rect">
                  <a:avLst/>
                </a:prstGeom>
                <a:noFill/>
              </p:spPr>
              <p:txBody>
                <a:bodyPr wrap="square" lIns="0" tIns="0" rIns="0" bIns="0" rtlCol="0">
                  <a:spAutoFit/>
                </a:bodyPr>
                <a:lstStyle/>
                <a:p>
                  <a:pPr algn="ctr">
                    <a:lnSpc>
                      <a:spcPct val="110000"/>
                    </a:lnSpc>
                    <a:spcBef>
                      <a:spcPts val="1100"/>
                    </a:spcBef>
                    <a:buClr>
                      <a:srgbClr val="E0E0E0"/>
                    </a:buClr>
                    <a:buSzPct val="80000"/>
                  </a:pPr>
                  <a:r>
                    <a:rPr lang="en-US" sz="700" dirty="0">
                      <a:solidFill>
                        <a:schemeClr val="tx1"/>
                      </a:solidFill>
                      <a:latin typeface="IBM Plex Sans" charset="0"/>
                      <a:ea typeface="IBM Plex Sans" charset="0"/>
                      <a:cs typeface="IBM Plex Sans" charset="0"/>
                    </a:rPr>
                    <a:t>IBM Quantum Systems</a:t>
                  </a:r>
                </a:p>
              </p:txBody>
            </p:sp>
            <p:sp>
              <p:nvSpPr>
                <p:cNvPr id="57" name="Rectangle 56">
                  <a:extLst>
                    <a:ext uri="{FF2B5EF4-FFF2-40B4-BE49-F238E27FC236}">
                      <a16:creationId xmlns:a16="http://schemas.microsoft.com/office/drawing/2014/main" id="{E902C0C9-B64A-71A6-734A-F435A162ABAE}"/>
                    </a:ext>
                  </a:extLst>
                </p:cNvPr>
                <p:cNvSpPr/>
                <p:nvPr/>
              </p:nvSpPr>
              <p:spPr>
                <a:xfrm>
                  <a:off x="4916026" y="1323492"/>
                  <a:ext cx="220608" cy="155559"/>
                </a:xfrm>
                <a:prstGeom prst="rect">
                  <a:avLst/>
                </a:prstGeom>
                <a:solidFill>
                  <a:srgbClr val="D0B0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00" dirty="0">
                    <a:solidFill>
                      <a:srgbClr val="8C8C8C"/>
                    </a:solidFill>
                    <a:latin typeface="IBM Plex Sans" panose="020B0503050203000203" pitchFamily="34" charset="0"/>
                  </a:endParaRPr>
                </a:p>
              </p:txBody>
            </p:sp>
          </p:grpSp>
        </p:grpSp>
        <p:grpSp>
          <p:nvGrpSpPr>
            <p:cNvPr id="28" name="Group 27">
              <a:extLst>
                <a:ext uri="{FF2B5EF4-FFF2-40B4-BE49-F238E27FC236}">
                  <a16:creationId xmlns:a16="http://schemas.microsoft.com/office/drawing/2014/main" id="{656E0047-521C-5F9D-2783-26355131DA06}"/>
                </a:ext>
              </a:extLst>
            </p:cNvPr>
            <p:cNvGrpSpPr/>
            <p:nvPr/>
          </p:nvGrpSpPr>
          <p:grpSpPr>
            <a:xfrm>
              <a:off x="1005927" y="1697133"/>
              <a:ext cx="1936422" cy="1279775"/>
              <a:chOff x="1738655" y="1052912"/>
              <a:chExt cx="1936422" cy="1279775"/>
            </a:xfrm>
          </p:grpSpPr>
          <p:sp>
            <p:nvSpPr>
              <p:cNvPr id="35" name="TextBox 34">
                <a:extLst>
                  <a:ext uri="{FF2B5EF4-FFF2-40B4-BE49-F238E27FC236}">
                    <a16:creationId xmlns:a16="http://schemas.microsoft.com/office/drawing/2014/main" id="{8F43A6C9-5E87-6440-DBEA-C3B3F25D3CFD}"/>
                  </a:ext>
                </a:extLst>
              </p:cNvPr>
              <p:cNvSpPr txBox="1"/>
              <p:nvPr/>
            </p:nvSpPr>
            <p:spPr>
              <a:xfrm>
                <a:off x="1794861" y="1052912"/>
                <a:ext cx="1223092" cy="175433"/>
              </a:xfrm>
              <a:prstGeom prst="rect">
                <a:avLst/>
              </a:prstGeom>
              <a:noFill/>
            </p:spPr>
            <p:txBody>
              <a:bodyPr wrap="none" lIns="0" tIns="0" rIns="0" bIns="0" rtlCol="0">
                <a:spAutoFit/>
              </a:bodyPr>
              <a:lstStyle/>
              <a:p>
                <a:pPr algn="l">
                  <a:lnSpc>
                    <a:spcPct val="110000"/>
                  </a:lnSpc>
                  <a:spcBef>
                    <a:spcPts val="1100"/>
                  </a:spcBef>
                </a:pPr>
                <a:r>
                  <a:rPr lang="en-US" dirty="0" err="1">
                    <a:solidFill>
                      <a:schemeClr val="tx1"/>
                    </a:solidFill>
                    <a:latin typeface="IBM Plex Sans" charset="0"/>
                    <a:ea typeface="IBM Plex Sans" charset="0"/>
                    <a:cs typeface="IBM Plex Sans" charset="0"/>
                  </a:rPr>
                  <a:t>Backend.run</a:t>
                </a:r>
                <a:r>
                  <a:rPr lang="en-US" dirty="0">
                    <a:solidFill>
                      <a:schemeClr val="tx1"/>
                    </a:solidFill>
                    <a:latin typeface="IBM Plex Sans" charset="0"/>
                    <a:ea typeface="IBM Plex Sans" charset="0"/>
                    <a:cs typeface="IBM Plex Sans" charset="0"/>
                  </a:rPr>
                  <a:t> </a:t>
                </a:r>
                <a:r>
                  <a:rPr lang="en-CH">
                    <a:solidFill>
                      <a:schemeClr val="tx1"/>
                    </a:solidFill>
                    <a:latin typeface="IBM Plex Sans" charset="0"/>
                    <a:ea typeface="IBM Plex Sans" charset="0"/>
                    <a:cs typeface="IBM Plex Sans" charset="0"/>
                  </a:rPr>
                  <a:t>Model</a:t>
                </a:r>
                <a:endParaRPr lang="en-CH" dirty="0">
                  <a:solidFill>
                    <a:schemeClr val="tx1"/>
                  </a:solidFill>
                  <a:latin typeface="IBM Plex Sans" charset="0"/>
                  <a:ea typeface="IBM Plex Sans" charset="0"/>
                  <a:cs typeface="IBM Plex Sans" charset="0"/>
                </a:endParaRPr>
              </a:p>
            </p:txBody>
          </p:sp>
          <p:grpSp>
            <p:nvGrpSpPr>
              <p:cNvPr id="36" name="Group 35">
                <a:extLst>
                  <a:ext uri="{FF2B5EF4-FFF2-40B4-BE49-F238E27FC236}">
                    <a16:creationId xmlns:a16="http://schemas.microsoft.com/office/drawing/2014/main" id="{C7AB4173-3022-593C-77F6-BFBDBC7BC854}"/>
                  </a:ext>
                </a:extLst>
              </p:cNvPr>
              <p:cNvGrpSpPr/>
              <p:nvPr/>
            </p:nvGrpSpPr>
            <p:grpSpPr>
              <a:xfrm>
                <a:off x="1738655" y="1278600"/>
                <a:ext cx="1785674" cy="804673"/>
                <a:chOff x="2050172" y="1063288"/>
                <a:chExt cx="1785674" cy="804673"/>
              </a:xfrm>
            </p:grpSpPr>
            <p:grpSp>
              <p:nvGrpSpPr>
                <p:cNvPr id="41" name="Group 40">
                  <a:extLst>
                    <a:ext uri="{FF2B5EF4-FFF2-40B4-BE49-F238E27FC236}">
                      <a16:creationId xmlns:a16="http://schemas.microsoft.com/office/drawing/2014/main" id="{27E9F21A-85AD-5014-50A4-3068905F157D}"/>
                    </a:ext>
                  </a:extLst>
                </p:cNvPr>
                <p:cNvGrpSpPr/>
                <p:nvPr/>
              </p:nvGrpSpPr>
              <p:grpSpPr>
                <a:xfrm>
                  <a:off x="2050172" y="1063288"/>
                  <a:ext cx="1785674" cy="804673"/>
                  <a:chOff x="333726" y="984474"/>
                  <a:chExt cx="8169205" cy="3328593"/>
                </a:xfrm>
              </p:grpSpPr>
              <p:sp>
                <p:nvSpPr>
                  <p:cNvPr id="43" name="Rectangle 42">
                    <a:extLst>
                      <a:ext uri="{FF2B5EF4-FFF2-40B4-BE49-F238E27FC236}">
                        <a16:creationId xmlns:a16="http://schemas.microsoft.com/office/drawing/2014/main" id="{E4B26C01-CB58-4263-1870-FA4B56A78547}"/>
                      </a:ext>
                    </a:extLst>
                  </p:cNvPr>
                  <p:cNvSpPr/>
                  <p:nvPr/>
                </p:nvSpPr>
                <p:spPr>
                  <a:xfrm>
                    <a:off x="3444209" y="984474"/>
                    <a:ext cx="2268155" cy="332859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b="1" dirty="0">
                      <a:solidFill>
                        <a:schemeClr val="tx1"/>
                      </a:solidFill>
                    </a:endParaRPr>
                  </a:p>
                </p:txBody>
              </p:sp>
              <p:sp>
                <p:nvSpPr>
                  <p:cNvPr id="44" name="Rectangle 43">
                    <a:extLst>
                      <a:ext uri="{FF2B5EF4-FFF2-40B4-BE49-F238E27FC236}">
                        <a16:creationId xmlns:a16="http://schemas.microsoft.com/office/drawing/2014/main" id="{D0E36A7E-4756-20C0-6D50-79AF00051292}"/>
                      </a:ext>
                    </a:extLst>
                  </p:cNvPr>
                  <p:cNvSpPr/>
                  <p:nvPr/>
                </p:nvSpPr>
                <p:spPr>
                  <a:xfrm>
                    <a:off x="594694" y="984474"/>
                    <a:ext cx="2268155" cy="3328593"/>
                  </a:xfrm>
                  <a:prstGeom prst="rect">
                    <a:avLst/>
                  </a:prstGeom>
                  <a:solidFill>
                    <a:srgbClr val="DCDC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b="1" dirty="0">
                      <a:solidFill>
                        <a:schemeClr val="tx1"/>
                      </a:solidFill>
                    </a:endParaRPr>
                  </a:p>
                </p:txBody>
              </p:sp>
              <p:sp>
                <p:nvSpPr>
                  <p:cNvPr id="45" name="Rectangle 44">
                    <a:extLst>
                      <a:ext uri="{FF2B5EF4-FFF2-40B4-BE49-F238E27FC236}">
                        <a16:creationId xmlns:a16="http://schemas.microsoft.com/office/drawing/2014/main" id="{C9724AD5-3860-F3F4-37C9-660B1D12502C}"/>
                      </a:ext>
                    </a:extLst>
                  </p:cNvPr>
                  <p:cNvSpPr/>
                  <p:nvPr/>
                </p:nvSpPr>
                <p:spPr>
                  <a:xfrm>
                    <a:off x="6234776" y="984474"/>
                    <a:ext cx="2268155" cy="3328593"/>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b="1" dirty="0">
                      <a:solidFill>
                        <a:schemeClr val="tx1"/>
                      </a:solidFill>
                    </a:endParaRPr>
                  </a:p>
                </p:txBody>
              </p:sp>
              <p:sp>
                <p:nvSpPr>
                  <p:cNvPr id="46" name="Rectangle 45">
                    <a:extLst>
                      <a:ext uri="{FF2B5EF4-FFF2-40B4-BE49-F238E27FC236}">
                        <a16:creationId xmlns:a16="http://schemas.microsoft.com/office/drawing/2014/main" id="{1F410544-90A4-4FB3-A13A-1495A5E68EAA}"/>
                      </a:ext>
                    </a:extLst>
                  </p:cNvPr>
                  <p:cNvSpPr/>
                  <p:nvPr/>
                </p:nvSpPr>
                <p:spPr>
                  <a:xfrm>
                    <a:off x="333726" y="2990451"/>
                    <a:ext cx="2268149" cy="6027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dirty="0">
                      <a:solidFill>
                        <a:schemeClr val="tx1"/>
                      </a:solidFill>
                      <a:latin typeface="IBM Plex Sans" panose="020B0503050203000203" pitchFamily="34" charset="0"/>
                    </a:endParaRPr>
                  </a:p>
                </p:txBody>
              </p:sp>
              <p:sp>
                <p:nvSpPr>
                  <p:cNvPr id="47" name="Rectangle 46">
                    <a:extLst>
                      <a:ext uri="{FF2B5EF4-FFF2-40B4-BE49-F238E27FC236}">
                        <a16:creationId xmlns:a16="http://schemas.microsoft.com/office/drawing/2014/main" id="{AFDE5CFD-46C0-0982-958B-668782665083}"/>
                      </a:ext>
                    </a:extLst>
                  </p:cNvPr>
                  <p:cNvSpPr/>
                  <p:nvPr/>
                </p:nvSpPr>
                <p:spPr>
                  <a:xfrm>
                    <a:off x="941473" y="1960922"/>
                    <a:ext cx="1596607" cy="1518335"/>
                  </a:xfrm>
                  <a:prstGeom prst="rect">
                    <a:avLst/>
                  </a:prstGeom>
                  <a:solidFill>
                    <a:srgbClr val="1191EA"/>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dirty="0">
                      <a:solidFill>
                        <a:schemeClr val="tx1"/>
                      </a:solidFill>
                      <a:latin typeface="IBM Plex Sans" panose="020B0503050203000203" pitchFamily="34" charset="0"/>
                    </a:endParaRPr>
                  </a:p>
                </p:txBody>
              </p:sp>
              <p:grpSp>
                <p:nvGrpSpPr>
                  <p:cNvPr id="48" name="Group 47">
                    <a:extLst>
                      <a:ext uri="{FF2B5EF4-FFF2-40B4-BE49-F238E27FC236}">
                        <a16:creationId xmlns:a16="http://schemas.microsoft.com/office/drawing/2014/main" id="{493FE47F-FB82-2AF2-7D9F-4EC96159888F}"/>
                      </a:ext>
                    </a:extLst>
                  </p:cNvPr>
                  <p:cNvGrpSpPr/>
                  <p:nvPr/>
                </p:nvGrpSpPr>
                <p:grpSpPr>
                  <a:xfrm>
                    <a:off x="2538079" y="2424492"/>
                    <a:ext cx="4189667" cy="732649"/>
                    <a:chOff x="2538079" y="2424492"/>
                    <a:chExt cx="4189667" cy="732649"/>
                  </a:xfrm>
                </p:grpSpPr>
                <p:sp>
                  <p:nvSpPr>
                    <p:cNvPr id="49" name="U-turn Arrow 163">
                      <a:extLst>
                        <a:ext uri="{FF2B5EF4-FFF2-40B4-BE49-F238E27FC236}">
                          <a16:creationId xmlns:a16="http://schemas.microsoft.com/office/drawing/2014/main" id="{4EA7DB30-9152-8FBE-1B02-075A05C075B5}"/>
                        </a:ext>
                      </a:extLst>
                    </p:cNvPr>
                    <p:cNvSpPr/>
                    <p:nvPr/>
                  </p:nvSpPr>
                  <p:spPr>
                    <a:xfrm rot="5400000">
                      <a:off x="4755384" y="1184779"/>
                      <a:ext cx="649617" cy="3295107"/>
                    </a:xfrm>
                    <a:prstGeom prst="uturnArrow">
                      <a:avLst>
                        <a:gd name="adj1" fmla="val 13502"/>
                        <a:gd name="adj2" fmla="val 20753"/>
                        <a:gd name="adj3" fmla="val 29838"/>
                        <a:gd name="adj4" fmla="val 53377"/>
                        <a:gd name="adj5" fmla="val 16516"/>
                      </a:avLst>
                    </a:prstGeom>
                    <a:solidFill>
                      <a:srgbClr val="1191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dirty="0">
                        <a:solidFill>
                          <a:schemeClr val="tx1"/>
                        </a:solidFill>
                      </a:endParaRPr>
                    </a:p>
                  </p:txBody>
                </p:sp>
                <p:sp>
                  <p:nvSpPr>
                    <p:cNvPr id="50" name="U-turn Arrow 164">
                      <a:extLst>
                        <a:ext uri="{FF2B5EF4-FFF2-40B4-BE49-F238E27FC236}">
                          <a16:creationId xmlns:a16="http://schemas.microsoft.com/office/drawing/2014/main" id="{208F9A7B-A4C4-C78D-6EC5-BF59130641C1}"/>
                        </a:ext>
                      </a:extLst>
                    </p:cNvPr>
                    <p:cNvSpPr/>
                    <p:nvPr/>
                  </p:nvSpPr>
                  <p:spPr>
                    <a:xfrm rot="16200000">
                      <a:off x="4007212" y="955359"/>
                      <a:ext cx="649617" cy="3587884"/>
                    </a:xfrm>
                    <a:prstGeom prst="uturnArrow">
                      <a:avLst>
                        <a:gd name="adj1" fmla="val 13502"/>
                        <a:gd name="adj2" fmla="val 20753"/>
                        <a:gd name="adj3" fmla="val 29838"/>
                        <a:gd name="adj4" fmla="val 53377"/>
                        <a:gd name="adj5" fmla="val 24566"/>
                      </a:avLst>
                    </a:prstGeom>
                    <a:solidFill>
                      <a:srgbClr val="1191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dirty="0">
                        <a:solidFill>
                          <a:schemeClr val="tx1"/>
                        </a:solidFill>
                      </a:endParaRPr>
                    </a:p>
                  </p:txBody>
                </p:sp>
              </p:grpSp>
            </p:grpSp>
            <p:sp>
              <p:nvSpPr>
                <p:cNvPr id="42" name="Rectangle 41">
                  <a:extLst>
                    <a:ext uri="{FF2B5EF4-FFF2-40B4-BE49-F238E27FC236}">
                      <a16:creationId xmlns:a16="http://schemas.microsoft.com/office/drawing/2014/main" id="{DA7EEAA4-A34E-E49E-66F1-35F7F4057F2E}"/>
                    </a:ext>
                  </a:extLst>
                </p:cNvPr>
                <p:cNvSpPr/>
                <p:nvPr/>
              </p:nvSpPr>
              <p:spPr>
                <a:xfrm>
                  <a:off x="3265818" y="1296181"/>
                  <a:ext cx="45719" cy="367051"/>
                </a:xfrm>
                <a:prstGeom prst="rect">
                  <a:avLst/>
                </a:prstGeom>
                <a:solidFill>
                  <a:srgbClr val="A4A4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b="1" dirty="0">
                    <a:solidFill>
                      <a:schemeClr val="tx1"/>
                    </a:solidFill>
                  </a:endParaRPr>
                </a:p>
              </p:txBody>
            </p:sp>
          </p:grpSp>
          <p:sp>
            <p:nvSpPr>
              <p:cNvPr id="37" name="TextBox 36">
                <a:extLst>
                  <a:ext uri="{FF2B5EF4-FFF2-40B4-BE49-F238E27FC236}">
                    <a16:creationId xmlns:a16="http://schemas.microsoft.com/office/drawing/2014/main" id="{46C84A11-39E8-9A3D-403C-05837D34986D}"/>
                  </a:ext>
                </a:extLst>
              </p:cNvPr>
              <p:cNvSpPr txBox="1"/>
              <p:nvPr/>
            </p:nvSpPr>
            <p:spPr>
              <a:xfrm>
                <a:off x="2885185" y="2102559"/>
                <a:ext cx="789892" cy="230128"/>
              </a:xfrm>
              <a:prstGeom prst="rect">
                <a:avLst/>
              </a:prstGeom>
              <a:noFill/>
            </p:spPr>
            <p:txBody>
              <a:bodyPr wrap="square" lIns="0" tIns="0" rIns="0" bIns="0" rtlCol="0">
                <a:spAutoFit/>
              </a:bodyPr>
              <a:lstStyle/>
              <a:p>
                <a:pPr algn="ctr">
                  <a:lnSpc>
                    <a:spcPct val="110000"/>
                  </a:lnSpc>
                  <a:spcBef>
                    <a:spcPts val="1100"/>
                  </a:spcBef>
                  <a:buClr>
                    <a:srgbClr val="E0E0E0"/>
                  </a:buClr>
                  <a:buSzPct val="80000"/>
                </a:pPr>
                <a:r>
                  <a:rPr lang="en-US" sz="700" dirty="0">
                    <a:solidFill>
                      <a:schemeClr val="tx1"/>
                    </a:solidFill>
                    <a:latin typeface="IBM Plex Sans" charset="0"/>
                    <a:ea typeface="IBM Plex Sans" charset="0"/>
                    <a:cs typeface="IBM Plex Sans" charset="0"/>
                  </a:rPr>
                  <a:t>IBM Quantum Systems</a:t>
                </a:r>
              </a:p>
            </p:txBody>
          </p:sp>
          <p:sp>
            <p:nvSpPr>
              <p:cNvPr id="38" name="Rectangle 37">
                <a:extLst>
                  <a:ext uri="{FF2B5EF4-FFF2-40B4-BE49-F238E27FC236}">
                    <a16:creationId xmlns:a16="http://schemas.microsoft.com/office/drawing/2014/main" id="{F9003EE0-8511-5737-61A2-C8C87B754E64}"/>
                  </a:ext>
                </a:extLst>
              </p:cNvPr>
              <p:cNvSpPr/>
              <p:nvPr/>
            </p:nvSpPr>
            <p:spPr>
              <a:xfrm>
                <a:off x="1946147" y="1648966"/>
                <a:ext cx="220608" cy="155559"/>
              </a:xfrm>
              <a:prstGeom prst="rect">
                <a:avLst/>
              </a:prstGeom>
              <a:solidFill>
                <a:srgbClr val="D0B0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00" dirty="0">
                  <a:solidFill>
                    <a:srgbClr val="8C8C8C"/>
                  </a:solidFill>
                  <a:latin typeface="IBM Plex Sans" panose="020B0503050203000203" pitchFamily="34" charset="0"/>
                </a:endParaRPr>
              </a:p>
            </p:txBody>
          </p:sp>
          <p:sp>
            <p:nvSpPr>
              <p:cNvPr id="39" name="Rectangle 38">
                <a:extLst>
                  <a:ext uri="{FF2B5EF4-FFF2-40B4-BE49-F238E27FC236}">
                    <a16:creationId xmlns:a16="http://schemas.microsoft.com/office/drawing/2014/main" id="{57C66385-D467-E6DF-5318-9CE1F2067A9B}"/>
                  </a:ext>
                </a:extLst>
              </p:cNvPr>
              <p:cNvSpPr/>
              <p:nvPr/>
            </p:nvSpPr>
            <p:spPr>
              <a:xfrm>
                <a:off x="2527470" y="1552007"/>
                <a:ext cx="220608" cy="54636"/>
              </a:xfrm>
              <a:prstGeom prst="rect">
                <a:avLst/>
              </a:prstGeom>
              <a:solidFill>
                <a:srgbClr val="D0B0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00" dirty="0">
                  <a:solidFill>
                    <a:srgbClr val="8C8C8C"/>
                  </a:solidFill>
                  <a:latin typeface="IBM Plex Sans" panose="020B0503050203000203" pitchFamily="34" charset="0"/>
                </a:endParaRPr>
              </a:p>
            </p:txBody>
          </p:sp>
          <p:sp>
            <p:nvSpPr>
              <p:cNvPr id="40" name="Rectangle 39">
                <a:extLst>
                  <a:ext uri="{FF2B5EF4-FFF2-40B4-BE49-F238E27FC236}">
                    <a16:creationId xmlns:a16="http://schemas.microsoft.com/office/drawing/2014/main" id="{6FB5823D-7534-50F9-4913-062D3ED02F81}"/>
                  </a:ext>
                </a:extLst>
              </p:cNvPr>
              <p:cNvSpPr/>
              <p:nvPr/>
            </p:nvSpPr>
            <p:spPr>
              <a:xfrm flipV="1">
                <a:off x="2528781" y="1809642"/>
                <a:ext cx="220608" cy="53489"/>
              </a:xfrm>
              <a:prstGeom prst="rect">
                <a:avLst/>
              </a:prstGeom>
              <a:solidFill>
                <a:srgbClr val="D0B0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00" dirty="0">
                  <a:solidFill>
                    <a:srgbClr val="8C8C8C"/>
                  </a:solidFill>
                  <a:latin typeface="IBM Plex Sans" panose="020B0503050203000203" pitchFamily="34" charset="0"/>
                </a:endParaRPr>
              </a:p>
            </p:txBody>
          </p:sp>
        </p:grpSp>
        <p:cxnSp>
          <p:nvCxnSpPr>
            <p:cNvPr id="29" name="Straight Arrow Connector 28">
              <a:extLst>
                <a:ext uri="{FF2B5EF4-FFF2-40B4-BE49-F238E27FC236}">
                  <a16:creationId xmlns:a16="http://schemas.microsoft.com/office/drawing/2014/main" id="{F2DBC1A7-4A01-69C9-16A8-F92DBC4B072F}"/>
                </a:ext>
              </a:extLst>
            </p:cNvPr>
            <p:cNvCxnSpPr>
              <a:cxnSpLocks/>
            </p:cNvCxnSpPr>
            <p:nvPr/>
          </p:nvCxnSpPr>
          <p:spPr bwMode="auto">
            <a:xfrm flipH="1">
              <a:off x="6545618" y="2393414"/>
              <a:ext cx="360635" cy="0"/>
            </a:xfrm>
            <a:prstGeom prst="straightConnector1">
              <a:avLst/>
            </a:prstGeom>
            <a:ln w="19050">
              <a:solidFill>
                <a:srgbClr val="1191EA"/>
              </a:solidFill>
              <a:headEnd type="none" w="sm" len="sm"/>
              <a:tailEnd type="triangle" w="sm" len="sm"/>
            </a:ln>
            <a:effectLst/>
          </p:spPr>
          <p:style>
            <a:lnRef idx="1">
              <a:schemeClr val="dk1"/>
            </a:lnRef>
            <a:fillRef idx="0">
              <a:schemeClr val="dk1"/>
            </a:fillRef>
            <a:effectRef idx="0">
              <a:schemeClr val="dk1"/>
            </a:effectRef>
            <a:fontRef idx="minor">
              <a:schemeClr val="tx1"/>
            </a:fontRef>
          </p:style>
        </p:cxnSp>
        <p:sp>
          <p:nvSpPr>
            <p:cNvPr id="30" name="TextBox 29">
              <a:extLst>
                <a:ext uri="{FF2B5EF4-FFF2-40B4-BE49-F238E27FC236}">
                  <a16:creationId xmlns:a16="http://schemas.microsoft.com/office/drawing/2014/main" id="{E895E422-EF62-A259-8E50-645E53193082}"/>
                </a:ext>
              </a:extLst>
            </p:cNvPr>
            <p:cNvSpPr txBox="1"/>
            <p:nvPr/>
          </p:nvSpPr>
          <p:spPr>
            <a:xfrm>
              <a:off x="4048559" y="2765787"/>
              <a:ext cx="650530" cy="348622"/>
            </a:xfrm>
            <a:prstGeom prst="rect">
              <a:avLst/>
            </a:prstGeom>
            <a:noFill/>
          </p:spPr>
          <p:txBody>
            <a:bodyPr wrap="square" lIns="0" tIns="0" rIns="0" bIns="0" rtlCol="0">
              <a:spAutoFit/>
            </a:bodyPr>
            <a:lstStyle/>
            <a:p>
              <a:pPr algn="ctr">
                <a:lnSpc>
                  <a:spcPct val="110000"/>
                </a:lnSpc>
                <a:spcBef>
                  <a:spcPts val="1100"/>
                </a:spcBef>
                <a:buClr>
                  <a:srgbClr val="E0E0E0"/>
                </a:buClr>
                <a:buSzPct val="80000"/>
              </a:pPr>
              <a:r>
                <a:rPr lang="en-US" sz="700" dirty="0">
                  <a:solidFill>
                    <a:schemeClr val="tx1"/>
                  </a:solidFill>
                  <a:latin typeface="IBM Plex Sans" charset="0"/>
                  <a:ea typeface="IBM Plex Sans" charset="0"/>
                  <a:cs typeface="IBM Plex Sans" charset="0"/>
                </a:rPr>
                <a:t>IBM </a:t>
              </a:r>
              <a:r>
                <a:rPr lang="en-US" sz="700" dirty="0" err="1">
                  <a:solidFill>
                    <a:schemeClr val="tx1"/>
                  </a:solidFill>
                  <a:latin typeface="IBM Plex Sans" charset="0"/>
                  <a:ea typeface="IBM Plex Sans" charset="0"/>
                  <a:cs typeface="IBM Plex Sans" charset="0"/>
                </a:rPr>
                <a:t>Qiskit</a:t>
              </a:r>
              <a:r>
                <a:rPr lang="en-US" sz="700" dirty="0">
                  <a:solidFill>
                    <a:schemeClr val="tx1"/>
                  </a:solidFill>
                  <a:latin typeface="IBM Plex Sans" charset="0"/>
                  <a:ea typeface="IBM Plex Sans" charset="0"/>
                  <a:cs typeface="IBM Plex Sans" charset="0"/>
                </a:rPr>
                <a:t> Runtime Infrastructure</a:t>
              </a:r>
            </a:p>
          </p:txBody>
        </p:sp>
        <p:sp>
          <p:nvSpPr>
            <p:cNvPr id="31" name="TextBox 30">
              <a:extLst>
                <a:ext uri="{FF2B5EF4-FFF2-40B4-BE49-F238E27FC236}">
                  <a16:creationId xmlns:a16="http://schemas.microsoft.com/office/drawing/2014/main" id="{21189601-F0C2-A946-641D-3E972E8F8812}"/>
                </a:ext>
              </a:extLst>
            </p:cNvPr>
            <p:cNvSpPr txBox="1"/>
            <p:nvPr/>
          </p:nvSpPr>
          <p:spPr>
            <a:xfrm>
              <a:off x="6708669" y="2781351"/>
              <a:ext cx="610437" cy="348622"/>
            </a:xfrm>
            <a:prstGeom prst="rect">
              <a:avLst/>
            </a:prstGeom>
            <a:noFill/>
          </p:spPr>
          <p:txBody>
            <a:bodyPr wrap="square" lIns="0" tIns="0" rIns="0" bIns="0" rtlCol="0">
              <a:spAutoFit/>
            </a:bodyPr>
            <a:lstStyle/>
            <a:p>
              <a:pPr algn="ctr">
                <a:lnSpc>
                  <a:spcPct val="110000"/>
                </a:lnSpc>
                <a:spcBef>
                  <a:spcPts val="1100"/>
                </a:spcBef>
                <a:buClr>
                  <a:srgbClr val="E0E0E0"/>
                </a:buClr>
                <a:buSzPct val="80000"/>
              </a:pPr>
              <a:r>
                <a:rPr lang="en-US" sz="700" dirty="0">
                  <a:solidFill>
                    <a:schemeClr val="tx1"/>
                  </a:solidFill>
                  <a:latin typeface="IBM Plex Sans" charset="0"/>
                  <a:ea typeface="IBM Plex Sans" charset="0"/>
                  <a:cs typeface="IBM Plex Sans" charset="0"/>
                </a:rPr>
                <a:t>IBM </a:t>
              </a:r>
              <a:r>
                <a:rPr lang="en-US" sz="700" dirty="0" err="1">
                  <a:solidFill>
                    <a:schemeClr val="tx1"/>
                  </a:solidFill>
                  <a:latin typeface="IBM Plex Sans" charset="0"/>
                  <a:ea typeface="IBM Plex Sans" charset="0"/>
                  <a:cs typeface="IBM Plex Sans" charset="0"/>
                </a:rPr>
                <a:t>Qiskit</a:t>
              </a:r>
              <a:r>
                <a:rPr lang="en-US" sz="700" dirty="0">
                  <a:solidFill>
                    <a:schemeClr val="tx1"/>
                  </a:solidFill>
                  <a:latin typeface="IBM Plex Sans" charset="0"/>
                  <a:ea typeface="IBM Plex Sans" charset="0"/>
                  <a:cs typeface="IBM Plex Sans" charset="0"/>
                </a:rPr>
                <a:t> Runtime Infrastructure</a:t>
              </a:r>
            </a:p>
          </p:txBody>
        </p:sp>
        <p:sp>
          <p:nvSpPr>
            <p:cNvPr id="32" name="Rectangle 31">
              <a:extLst>
                <a:ext uri="{FF2B5EF4-FFF2-40B4-BE49-F238E27FC236}">
                  <a16:creationId xmlns:a16="http://schemas.microsoft.com/office/drawing/2014/main" id="{6E8334BE-AF1A-CC99-5465-5B54614533BA}"/>
                </a:ext>
              </a:extLst>
            </p:cNvPr>
            <p:cNvSpPr/>
            <p:nvPr/>
          </p:nvSpPr>
          <p:spPr>
            <a:xfrm>
              <a:off x="4065592" y="2159728"/>
              <a:ext cx="45719" cy="367051"/>
            </a:xfrm>
            <a:prstGeom prst="rect">
              <a:avLst/>
            </a:prstGeom>
            <a:solidFill>
              <a:srgbClr val="A4A4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b="1" dirty="0">
                <a:solidFill>
                  <a:schemeClr val="tx1"/>
                </a:solidFill>
              </a:endParaRPr>
            </a:p>
          </p:txBody>
        </p:sp>
        <p:pic>
          <p:nvPicPr>
            <p:cNvPr id="33" name="Picture 32" descr="Qr code&#10;&#10;Description automatically generated">
              <a:extLst>
                <a:ext uri="{FF2B5EF4-FFF2-40B4-BE49-F238E27FC236}">
                  <a16:creationId xmlns:a16="http://schemas.microsoft.com/office/drawing/2014/main" id="{B0FBBD8B-A669-AC6B-9DA0-7CCB7F7AB3E8}"/>
                </a:ext>
              </a:extLst>
            </p:cNvPr>
            <p:cNvPicPr>
              <a:picLocks noChangeAspect="1"/>
            </p:cNvPicPr>
            <p:nvPr/>
          </p:nvPicPr>
          <p:blipFill>
            <a:blip r:embed="rId2">
              <a:duotone>
                <a:prstClr val="black"/>
                <a:schemeClr val="accent3">
                  <a:tint val="45000"/>
                  <a:satMod val="400000"/>
                </a:schemeClr>
              </a:duotone>
            </a:blip>
            <a:stretch>
              <a:fillRect/>
            </a:stretch>
          </p:blipFill>
          <p:spPr>
            <a:xfrm>
              <a:off x="4854758" y="2202088"/>
              <a:ext cx="271589" cy="271589"/>
            </a:xfrm>
            <a:prstGeom prst="rect">
              <a:avLst/>
            </a:prstGeom>
          </p:spPr>
        </p:pic>
        <p:pic>
          <p:nvPicPr>
            <p:cNvPr id="34" name="Picture 33" descr="Qr code&#10;&#10;Description automatically generated">
              <a:extLst>
                <a:ext uri="{FF2B5EF4-FFF2-40B4-BE49-F238E27FC236}">
                  <a16:creationId xmlns:a16="http://schemas.microsoft.com/office/drawing/2014/main" id="{F61517F0-4040-210A-133F-6C6393679514}"/>
                </a:ext>
              </a:extLst>
            </p:cNvPr>
            <p:cNvPicPr>
              <a:picLocks noChangeAspect="1"/>
            </p:cNvPicPr>
            <p:nvPr/>
          </p:nvPicPr>
          <p:blipFill>
            <a:blip r:embed="rId2">
              <a:duotone>
                <a:prstClr val="black"/>
                <a:schemeClr val="accent3">
                  <a:tint val="45000"/>
                  <a:satMod val="400000"/>
                </a:schemeClr>
              </a:duotone>
            </a:blip>
            <a:stretch>
              <a:fillRect/>
            </a:stretch>
          </p:blipFill>
          <p:spPr>
            <a:xfrm>
              <a:off x="2433774" y="2226673"/>
              <a:ext cx="271589" cy="271589"/>
            </a:xfrm>
            <a:prstGeom prst="rect">
              <a:avLst/>
            </a:prstGeom>
          </p:spPr>
        </p:pic>
      </p:grpSp>
      <p:grpSp>
        <p:nvGrpSpPr>
          <p:cNvPr id="51" name="Group 50">
            <a:extLst>
              <a:ext uri="{FF2B5EF4-FFF2-40B4-BE49-F238E27FC236}">
                <a16:creationId xmlns:a16="http://schemas.microsoft.com/office/drawing/2014/main" id="{FCFC1746-8004-9354-A408-44088B219396}"/>
              </a:ext>
            </a:extLst>
          </p:cNvPr>
          <p:cNvGrpSpPr/>
          <p:nvPr/>
        </p:nvGrpSpPr>
        <p:grpSpPr>
          <a:xfrm>
            <a:off x="2569641" y="4359198"/>
            <a:ext cx="204080" cy="204080"/>
            <a:chOff x="1688392" y="3989855"/>
            <a:chExt cx="204080" cy="204080"/>
          </a:xfrm>
        </p:grpSpPr>
        <p:sp>
          <p:nvSpPr>
            <p:cNvPr id="63" name="Rectangle 62">
              <a:extLst>
                <a:ext uri="{FF2B5EF4-FFF2-40B4-BE49-F238E27FC236}">
                  <a16:creationId xmlns:a16="http://schemas.microsoft.com/office/drawing/2014/main" id="{A3829A84-13D3-1F44-ED10-0EF378A5A0A4}"/>
                </a:ext>
              </a:extLst>
            </p:cNvPr>
            <p:cNvSpPr/>
            <p:nvPr/>
          </p:nvSpPr>
          <p:spPr bwMode="auto">
            <a:xfrm rot="13500000">
              <a:off x="1767572" y="3986393"/>
              <a:ext cx="45719" cy="204080"/>
            </a:xfrm>
            <a:prstGeom prst="rect">
              <a:avLst/>
            </a:prstGeom>
            <a:solidFill>
              <a:srgbClr val="A11950"/>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CH" sz="1400" b="0" i="0" u="none" strike="noStrike" cap="none" normalizeH="0" baseline="0" dirty="0">
                <a:ln>
                  <a:noFill/>
                </a:ln>
                <a:solidFill>
                  <a:schemeClr val="bg1"/>
                </a:solidFill>
                <a:effectLst/>
                <a:latin typeface="IBM Plex Sans" panose="020B0503050203000203" pitchFamily="34" charset="0"/>
              </a:endParaRPr>
            </a:p>
          </p:txBody>
        </p:sp>
        <p:sp>
          <p:nvSpPr>
            <p:cNvPr id="64" name="Rectangle 63">
              <a:extLst>
                <a:ext uri="{FF2B5EF4-FFF2-40B4-BE49-F238E27FC236}">
                  <a16:creationId xmlns:a16="http://schemas.microsoft.com/office/drawing/2014/main" id="{4E1B5498-BFE5-A3D0-E99D-21963DC81BD7}"/>
                </a:ext>
              </a:extLst>
            </p:cNvPr>
            <p:cNvSpPr/>
            <p:nvPr/>
          </p:nvSpPr>
          <p:spPr bwMode="auto">
            <a:xfrm rot="8100000">
              <a:off x="1771449" y="3989855"/>
              <a:ext cx="45719" cy="204080"/>
            </a:xfrm>
            <a:prstGeom prst="rect">
              <a:avLst/>
            </a:prstGeom>
            <a:solidFill>
              <a:srgbClr val="A11950"/>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CH" sz="1400" b="0" i="0" u="none" strike="noStrike" cap="none" normalizeH="0" baseline="0" dirty="0">
                <a:ln>
                  <a:noFill/>
                </a:ln>
                <a:solidFill>
                  <a:schemeClr val="bg1"/>
                </a:solidFill>
                <a:effectLst/>
                <a:latin typeface="IBM Plex Sans" panose="020B0503050203000203" pitchFamily="34" charset="0"/>
              </a:endParaRPr>
            </a:p>
          </p:txBody>
        </p:sp>
      </p:grpSp>
      <p:sp>
        <p:nvSpPr>
          <p:cNvPr id="65" name="TextBox 64">
            <a:extLst>
              <a:ext uri="{FF2B5EF4-FFF2-40B4-BE49-F238E27FC236}">
                <a16:creationId xmlns:a16="http://schemas.microsoft.com/office/drawing/2014/main" id="{10039A4A-9BC6-9E74-D83C-F27EE31B4C43}"/>
              </a:ext>
            </a:extLst>
          </p:cNvPr>
          <p:cNvSpPr txBox="1"/>
          <p:nvPr/>
        </p:nvSpPr>
        <p:spPr>
          <a:xfrm>
            <a:off x="330233" y="4380675"/>
            <a:ext cx="1037143" cy="175433"/>
          </a:xfrm>
          <a:prstGeom prst="rect">
            <a:avLst/>
          </a:prstGeom>
          <a:noFill/>
        </p:spPr>
        <p:txBody>
          <a:bodyPr wrap="square" lIns="0" tIns="0" rIns="0" bIns="0" rtlCol="0">
            <a:spAutoFit/>
          </a:bodyPr>
          <a:lstStyle/>
          <a:p>
            <a:pPr algn="r">
              <a:lnSpc>
                <a:spcPct val="110000"/>
              </a:lnSpc>
              <a:spcBef>
                <a:spcPts val="1100"/>
              </a:spcBef>
            </a:pPr>
            <a:r>
              <a:rPr lang="en-US" b="1" dirty="0">
                <a:solidFill>
                  <a:schemeClr val="accent1">
                    <a:lumMod val="60000"/>
                    <a:lumOff val="40000"/>
                  </a:schemeClr>
                </a:solidFill>
                <a:latin typeface="IBM Plex Sans" charset="0"/>
                <a:ea typeface="IBM Plex Sans" charset="0"/>
                <a:cs typeface="IBM Plex Sans" charset="0"/>
              </a:rPr>
              <a:t>Enabling SaaS</a:t>
            </a:r>
          </a:p>
        </p:txBody>
      </p:sp>
      <p:cxnSp>
        <p:nvCxnSpPr>
          <p:cNvPr id="66" name="Straight Connector 65">
            <a:extLst>
              <a:ext uri="{FF2B5EF4-FFF2-40B4-BE49-F238E27FC236}">
                <a16:creationId xmlns:a16="http://schemas.microsoft.com/office/drawing/2014/main" id="{98C19EBA-6934-5FA0-7976-580371D5CE68}"/>
              </a:ext>
            </a:extLst>
          </p:cNvPr>
          <p:cNvCxnSpPr>
            <a:cxnSpLocks/>
          </p:cNvCxnSpPr>
          <p:nvPr/>
        </p:nvCxnSpPr>
        <p:spPr bwMode="auto">
          <a:xfrm>
            <a:off x="389667" y="4221224"/>
            <a:ext cx="8262791" cy="0"/>
          </a:xfrm>
          <a:prstGeom prst="line">
            <a:avLst/>
          </a:prstGeom>
          <a:ln w="19050">
            <a:solidFill>
              <a:schemeClr val="tx1">
                <a:alpha val="21000"/>
              </a:schemeClr>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nvGrpSpPr>
          <p:cNvPr id="67" name="Group 66">
            <a:extLst>
              <a:ext uri="{FF2B5EF4-FFF2-40B4-BE49-F238E27FC236}">
                <a16:creationId xmlns:a16="http://schemas.microsoft.com/office/drawing/2014/main" id="{7BF8B6AE-0392-47D9-0F79-821D6E39621C}"/>
              </a:ext>
            </a:extLst>
          </p:cNvPr>
          <p:cNvGrpSpPr/>
          <p:nvPr/>
        </p:nvGrpSpPr>
        <p:grpSpPr>
          <a:xfrm>
            <a:off x="5083947" y="4369458"/>
            <a:ext cx="204080" cy="204080"/>
            <a:chOff x="1688392" y="3989855"/>
            <a:chExt cx="204080" cy="204080"/>
          </a:xfrm>
        </p:grpSpPr>
        <p:sp>
          <p:nvSpPr>
            <p:cNvPr id="68" name="Rectangle 67">
              <a:extLst>
                <a:ext uri="{FF2B5EF4-FFF2-40B4-BE49-F238E27FC236}">
                  <a16:creationId xmlns:a16="http://schemas.microsoft.com/office/drawing/2014/main" id="{C72EE08F-D2CB-4787-54D8-DCE2BFFEA233}"/>
                </a:ext>
              </a:extLst>
            </p:cNvPr>
            <p:cNvSpPr/>
            <p:nvPr/>
          </p:nvSpPr>
          <p:spPr bwMode="auto">
            <a:xfrm rot="13500000">
              <a:off x="1767572" y="3986393"/>
              <a:ext cx="45719" cy="204080"/>
            </a:xfrm>
            <a:prstGeom prst="rect">
              <a:avLst/>
            </a:prstGeom>
            <a:solidFill>
              <a:srgbClr val="A11950"/>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CH" sz="1400" b="0" i="0" u="none" strike="noStrike" cap="none" normalizeH="0" baseline="0" dirty="0">
                <a:ln>
                  <a:noFill/>
                </a:ln>
                <a:solidFill>
                  <a:schemeClr val="bg1"/>
                </a:solidFill>
                <a:effectLst/>
                <a:latin typeface="IBM Plex Sans" panose="020B0503050203000203" pitchFamily="34" charset="0"/>
              </a:endParaRPr>
            </a:p>
          </p:txBody>
        </p:sp>
        <p:sp>
          <p:nvSpPr>
            <p:cNvPr id="69" name="Rectangle 68">
              <a:extLst>
                <a:ext uri="{FF2B5EF4-FFF2-40B4-BE49-F238E27FC236}">
                  <a16:creationId xmlns:a16="http://schemas.microsoft.com/office/drawing/2014/main" id="{576506EB-529F-0E5E-5011-4A38F7CDF171}"/>
                </a:ext>
              </a:extLst>
            </p:cNvPr>
            <p:cNvSpPr/>
            <p:nvPr/>
          </p:nvSpPr>
          <p:spPr bwMode="auto">
            <a:xfrm rot="8100000">
              <a:off x="1771449" y="3989855"/>
              <a:ext cx="45719" cy="204080"/>
            </a:xfrm>
            <a:prstGeom prst="rect">
              <a:avLst/>
            </a:prstGeom>
            <a:solidFill>
              <a:srgbClr val="A11950"/>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CH" sz="1400" b="0" i="0" u="none" strike="noStrike" cap="none" normalizeH="0" baseline="0" dirty="0">
                <a:ln>
                  <a:noFill/>
                </a:ln>
                <a:solidFill>
                  <a:schemeClr val="bg1"/>
                </a:solidFill>
                <a:effectLst/>
                <a:latin typeface="IBM Plex Sans" panose="020B0503050203000203" pitchFamily="34" charset="0"/>
              </a:endParaRPr>
            </a:p>
          </p:txBody>
        </p:sp>
      </p:grpSp>
      <p:grpSp>
        <p:nvGrpSpPr>
          <p:cNvPr id="70" name="Group 69">
            <a:extLst>
              <a:ext uri="{FF2B5EF4-FFF2-40B4-BE49-F238E27FC236}">
                <a16:creationId xmlns:a16="http://schemas.microsoft.com/office/drawing/2014/main" id="{50822AB3-9FB6-52D0-4EA7-20D5F9D0492B}"/>
              </a:ext>
            </a:extLst>
          </p:cNvPr>
          <p:cNvGrpSpPr/>
          <p:nvPr/>
        </p:nvGrpSpPr>
        <p:grpSpPr>
          <a:xfrm>
            <a:off x="2549238" y="3815153"/>
            <a:ext cx="204080" cy="204080"/>
            <a:chOff x="1688392" y="3989855"/>
            <a:chExt cx="204080" cy="204080"/>
          </a:xfrm>
        </p:grpSpPr>
        <p:sp>
          <p:nvSpPr>
            <p:cNvPr id="72" name="Rectangle 71">
              <a:extLst>
                <a:ext uri="{FF2B5EF4-FFF2-40B4-BE49-F238E27FC236}">
                  <a16:creationId xmlns:a16="http://schemas.microsoft.com/office/drawing/2014/main" id="{01356BC1-D6DA-85CC-7964-97392930F26B}"/>
                </a:ext>
              </a:extLst>
            </p:cNvPr>
            <p:cNvSpPr/>
            <p:nvPr/>
          </p:nvSpPr>
          <p:spPr bwMode="auto">
            <a:xfrm rot="13500000">
              <a:off x="1767572" y="3986393"/>
              <a:ext cx="45719" cy="204080"/>
            </a:xfrm>
            <a:prstGeom prst="rect">
              <a:avLst/>
            </a:prstGeom>
            <a:solidFill>
              <a:srgbClr val="A11950"/>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CH" sz="1400" b="0" i="0" u="none" strike="noStrike" cap="none" normalizeH="0" baseline="0" dirty="0">
                <a:ln>
                  <a:noFill/>
                </a:ln>
                <a:solidFill>
                  <a:schemeClr val="bg1"/>
                </a:solidFill>
                <a:effectLst/>
                <a:latin typeface="IBM Plex Sans" panose="020B0503050203000203" pitchFamily="34" charset="0"/>
              </a:endParaRPr>
            </a:p>
          </p:txBody>
        </p:sp>
        <p:sp>
          <p:nvSpPr>
            <p:cNvPr id="73" name="Rectangle 72">
              <a:extLst>
                <a:ext uri="{FF2B5EF4-FFF2-40B4-BE49-F238E27FC236}">
                  <a16:creationId xmlns:a16="http://schemas.microsoft.com/office/drawing/2014/main" id="{E757D156-540C-ACBC-CCB6-1C5AE67466B6}"/>
                </a:ext>
              </a:extLst>
            </p:cNvPr>
            <p:cNvSpPr/>
            <p:nvPr/>
          </p:nvSpPr>
          <p:spPr bwMode="auto">
            <a:xfrm rot="8100000">
              <a:off x="1771449" y="3989855"/>
              <a:ext cx="45719" cy="204080"/>
            </a:xfrm>
            <a:prstGeom prst="rect">
              <a:avLst/>
            </a:prstGeom>
            <a:solidFill>
              <a:srgbClr val="A11950"/>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CH" sz="1400" b="0" i="0" u="none" strike="noStrike" cap="none" normalizeH="0" baseline="0" dirty="0">
                <a:ln>
                  <a:noFill/>
                </a:ln>
                <a:solidFill>
                  <a:schemeClr val="bg1"/>
                </a:solidFill>
                <a:effectLst/>
                <a:latin typeface="IBM Plex Sans" panose="020B0503050203000203" pitchFamily="34" charset="0"/>
              </a:endParaRPr>
            </a:p>
          </p:txBody>
        </p:sp>
      </p:grpSp>
      <p:sp>
        <p:nvSpPr>
          <p:cNvPr id="74" name="TextBox 73">
            <a:extLst>
              <a:ext uri="{FF2B5EF4-FFF2-40B4-BE49-F238E27FC236}">
                <a16:creationId xmlns:a16="http://schemas.microsoft.com/office/drawing/2014/main" id="{73F102F2-D5E5-01DC-91DB-C55F0C49FFF7}"/>
              </a:ext>
            </a:extLst>
          </p:cNvPr>
          <p:cNvSpPr txBox="1"/>
          <p:nvPr/>
        </p:nvSpPr>
        <p:spPr>
          <a:xfrm>
            <a:off x="22207" y="3754261"/>
            <a:ext cx="1367376" cy="361637"/>
          </a:xfrm>
          <a:prstGeom prst="rect">
            <a:avLst/>
          </a:prstGeom>
          <a:noFill/>
        </p:spPr>
        <p:txBody>
          <a:bodyPr wrap="square" lIns="0" tIns="0" rIns="0" bIns="0" rtlCol="0">
            <a:spAutoFit/>
          </a:bodyPr>
          <a:lstStyle/>
          <a:p>
            <a:pPr algn="r">
              <a:lnSpc>
                <a:spcPct val="110000"/>
              </a:lnSpc>
              <a:spcBef>
                <a:spcPts val="1100"/>
              </a:spcBef>
            </a:pPr>
            <a:r>
              <a:rPr lang="en-US" dirty="0">
                <a:solidFill>
                  <a:schemeClr val="tx1"/>
                </a:solidFill>
                <a:latin typeface="IBM Plex Sans" charset="0"/>
                <a:ea typeface="IBM Plex Sans" charset="0"/>
                <a:cs typeface="IBM Plex Sans" charset="0"/>
              </a:rPr>
              <a:t>Error mitigation services</a:t>
            </a:r>
            <a:endParaRPr lang="en-CH" dirty="0">
              <a:solidFill>
                <a:schemeClr val="tx1"/>
              </a:solidFill>
              <a:latin typeface="IBM Plex Sans" charset="0"/>
              <a:ea typeface="IBM Plex Sans" charset="0"/>
              <a:cs typeface="IBM Plex Sans" charset="0"/>
            </a:endParaRPr>
          </a:p>
        </p:txBody>
      </p:sp>
      <p:grpSp>
        <p:nvGrpSpPr>
          <p:cNvPr id="75" name="Group 74">
            <a:extLst>
              <a:ext uri="{FF2B5EF4-FFF2-40B4-BE49-F238E27FC236}">
                <a16:creationId xmlns:a16="http://schemas.microsoft.com/office/drawing/2014/main" id="{495B8003-8551-98EC-F254-C55F912A191F}"/>
              </a:ext>
            </a:extLst>
          </p:cNvPr>
          <p:cNvGrpSpPr/>
          <p:nvPr/>
        </p:nvGrpSpPr>
        <p:grpSpPr>
          <a:xfrm>
            <a:off x="5069485" y="3778334"/>
            <a:ext cx="204080" cy="204080"/>
            <a:chOff x="1688392" y="3989855"/>
            <a:chExt cx="204080" cy="204080"/>
          </a:xfrm>
        </p:grpSpPr>
        <p:sp>
          <p:nvSpPr>
            <p:cNvPr id="76" name="Rectangle 75">
              <a:extLst>
                <a:ext uri="{FF2B5EF4-FFF2-40B4-BE49-F238E27FC236}">
                  <a16:creationId xmlns:a16="http://schemas.microsoft.com/office/drawing/2014/main" id="{F21B0273-072C-ECE9-6308-8BBFA091766D}"/>
                </a:ext>
              </a:extLst>
            </p:cNvPr>
            <p:cNvSpPr/>
            <p:nvPr/>
          </p:nvSpPr>
          <p:spPr bwMode="auto">
            <a:xfrm rot="13500000">
              <a:off x="1767572" y="3986393"/>
              <a:ext cx="45719" cy="204080"/>
            </a:xfrm>
            <a:prstGeom prst="rect">
              <a:avLst/>
            </a:prstGeom>
            <a:solidFill>
              <a:srgbClr val="A11950"/>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CH" sz="1400" b="0" i="0" u="none" strike="noStrike" cap="none" normalizeH="0" baseline="0" dirty="0">
                <a:ln>
                  <a:noFill/>
                </a:ln>
                <a:solidFill>
                  <a:schemeClr val="bg1"/>
                </a:solidFill>
                <a:effectLst/>
                <a:latin typeface="IBM Plex Sans" panose="020B0503050203000203" pitchFamily="34" charset="0"/>
              </a:endParaRPr>
            </a:p>
          </p:txBody>
        </p:sp>
        <p:sp>
          <p:nvSpPr>
            <p:cNvPr id="77" name="Rectangle 76">
              <a:extLst>
                <a:ext uri="{FF2B5EF4-FFF2-40B4-BE49-F238E27FC236}">
                  <a16:creationId xmlns:a16="http://schemas.microsoft.com/office/drawing/2014/main" id="{1DADB74A-3C96-326C-DC86-45883903495A}"/>
                </a:ext>
              </a:extLst>
            </p:cNvPr>
            <p:cNvSpPr/>
            <p:nvPr/>
          </p:nvSpPr>
          <p:spPr bwMode="auto">
            <a:xfrm rot="8100000">
              <a:off x="1771449" y="3989855"/>
              <a:ext cx="45719" cy="204080"/>
            </a:xfrm>
            <a:prstGeom prst="rect">
              <a:avLst/>
            </a:prstGeom>
            <a:solidFill>
              <a:srgbClr val="A11950"/>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CH" sz="1400" b="0" i="0" u="none" strike="noStrike" cap="none" normalizeH="0" baseline="0" dirty="0">
                <a:ln>
                  <a:noFill/>
                </a:ln>
                <a:solidFill>
                  <a:schemeClr val="bg1"/>
                </a:solidFill>
                <a:effectLst/>
                <a:latin typeface="IBM Plex Sans" panose="020B0503050203000203" pitchFamily="34" charset="0"/>
              </a:endParaRPr>
            </a:p>
          </p:txBody>
        </p:sp>
      </p:grpSp>
      <p:grpSp>
        <p:nvGrpSpPr>
          <p:cNvPr id="78" name="Group 77">
            <a:extLst>
              <a:ext uri="{FF2B5EF4-FFF2-40B4-BE49-F238E27FC236}">
                <a16:creationId xmlns:a16="http://schemas.microsoft.com/office/drawing/2014/main" id="{E36DC4A2-9225-3ABA-265E-8710107285AF}"/>
              </a:ext>
            </a:extLst>
          </p:cNvPr>
          <p:cNvGrpSpPr/>
          <p:nvPr/>
        </p:nvGrpSpPr>
        <p:grpSpPr>
          <a:xfrm>
            <a:off x="173541" y="2760208"/>
            <a:ext cx="5116178" cy="721458"/>
            <a:chOff x="128406" y="2293416"/>
            <a:chExt cx="5116178" cy="721458"/>
          </a:xfrm>
        </p:grpSpPr>
        <p:grpSp>
          <p:nvGrpSpPr>
            <p:cNvPr id="80" name="Group 79">
              <a:extLst>
                <a:ext uri="{FF2B5EF4-FFF2-40B4-BE49-F238E27FC236}">
                  <a16:creationId xmlns:a16="http://schemas.microsoft.com/office/drawing/2014/main" id="{132AB213-B4AB-DB69-E191-9F355C88B446}"/>
                </a:ext>
              </a:extLst>
            </p:cNvPr>
            <p:cNvGrpSpPr/>
            <p:nvPr/>
          </p:nvGrpSpPr>
          <p:grpSpPr>
            <a:xfrm>
              <a:off x="2491402" y="2810794"/>
              <a:ext cx="204080" cy="204080"/>
              <a:chOff x="1688392" y="3989855"/>
              <a:chExt cx="204080" cy="204080"/>
            </a:xfrm>
          </p:grpSpPr>
          <p:sp>
            <p:nvSpPr>
              <p:cNvPr id="95" name="Rectangle 94">
                <a:extLst>
                  <a:ext uri="{FF2B5EF4-FFF2-40B4-BE49-F238E27FC236}">
                    <a16:creationId xmlns:a16="http://schemas.microsoft.com/office/drawing/2014/main" id="{E346F998-52C3-007B-96EA-1649082B65E8}"/>
                  </a:ext>
                </a:extLst>
              </p:cNvPr>
              <p:cNvSpPr/>
              <p:nvPr/>
            </p:nvSpPr>
            <p:spPr bwMode="auto">
              <a:xfrm rot="13500000">
                <a:off x="1767572" y="3986393"/>
                <a:ext cx="45719" cy="204080"/>
              </a:xfrm>
              <a:prstGeom prst="rect">
                <a:avLst/>
              </a:prstGeom>
              <a:solidFill>
                <a:srgbClr val="A11950"/>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CH" sz="1400" b="0" i="0" u="none" strike="noStrike" cap="none" normalizeH="0" baseline="0" dirty="0">
                  <a:ln>
                    <a:noFill/>
                  </a:ln>
                  <a:solidFill>
                    <a:schemeClr val="bg1"/>
                  </a:solidFill>
                  <a:effectLst/>
                  <a:latin typeface="IBM Plex Sans" panose="020B0503050203000203" pitchFamily="34" charset="0"/>
                </a:endParaRPr>
              </a:p>
            </p:txBody>
          </p:sp>
          <p:sp>
            <p:nvSpPr>
              <p:cNvPr id="96" name="Rectangle 95">
                <a:extLst>
                  <a:ext uri="{FF2B5EF4-FFF2-40B4-BE49-F238E27FC236}">
                    <a16:creationId xmlns:a16="http://schemas.microsoft.com/office/drawing/2014/main" id="{4D5297F8-B330-1A97-C137-3411C1CFF181}"/>
                  </a:ext>
                </a:extLst>
              </p:cNvPr>
              <p:cNvSpPr/>
              <p:nvPr/>
            </p:nvSpPr>
            <p:spPr bwMode="auto">
              <a:xfrm rot="8100000">
                <a:off x="1771449" y="3989855"/>
                <a:ext cx="45719" cy="204080"/>
              </a:xfrm>
              <a:prstGeom prst="rect">
                <a:avLst/>
              </a:prstGeom>
              <a:solidFill>
                <a:srgbClr val="A11950"/>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CH" sz="1400" b="0" i="0" u="none" strike="noStrike" cap="none" normalizeH="0" baseline="0" dirty="0">
                  <a:ln>
                    <a:noFill/>
                  </a:ln>
                  <a:solidFill>
                    <a:schemeClr val="bg1"/>
                  </a:solidFill>
                  <a:effectLst/>
                  <a:latin typeface="IBM Plex Sans" panose="020B0503050203000203" pitchFamily="34" charset="0"/>
                </a:endParaRPr>
              </a:p>
            </p:txBody>
          </p:sp>
        </p:grpSp>
        <p:sp>
          <p:nvSpPr>
            <p:cNvPr id="81" name="TextBox 80">
              <a:extLst>
                <a:ext uri="{FF2B5EF4-FFF2-40B4-BE49-F238E27FC236}">
                  <a16:creationId xmlns:a16="http://schemas.microsoft.com/office/drawing/2014/main" id="{BA6093E3-3881-A161-D509-6713F8516C86}"/>
                </a:ext>
              </a:extLst>
            </p:cNvPr>
            <p:cNvSpPr txBox="1"/>
            <p:nvPr/>
          </p:nvSpPr>
          <p:spPr>
            <a:xfrm>
              <a:off x="128406" y="2834665"/>
              <a:ext cx="1219078" cy="175433"/>
            </a:xfrm>
            <a:prstGeom prst="rect">
              <a:avLst/>
            </a:prstGeom>
            <a:noFill/>
          </p:spPr>
          <p:txBody>
            <a:bodyPr wrap="square" lIns="0" tIns="0" rIns="0" bIns="0" rtlCol="0">
              <a:spAutoFit/>
            </a:bodyPr>
            <a:lstStyle/>
            <a:p>
              <a:pPr algn="r">
                <a:lnSpc>
                  <a:spcPct val="110000"/>
                </a:lnSpc>
                <a:spcBef>
                  <a:spcPts val="1100"/>
                </a:spcBef>
              </a:pPr>
              <a:r>
                <a:rPr lang="en-US" dirty="0">
                  <a:solidFill>
                    <a:schemeClr val="tx1"/>
                  </a:solidFill>
                  <a:latin typeface="IBM Plex Sans" charset="0"/>
                  <a:ea typeface="IBM Plex Sans" charset="0"/>
                  <a:cs typeface="IBM Plex Sans" charset="0"/>
                </a:rPr>
                <a:t>Near -time Caching</a:t>
              </a:r>
            </a:p>
          </p:txBody>
        </p:sp>
        <p:grpSp>
          <p:nvGrpSpPr>
            <p:cNvPr id="83" name="Group 82">
              <a:extLst>
                <a:ext uri="{FF2B5EF4-FFF2-40B4-BE49-F238E27FC236}">
                  <a16:creationId xmlns:a16="http://schemas.microsoft.com/office/drawing/2014/main" id="{82911EB6-62C8-C832-66AC-CA007CF7420C}"/>
                </a:ext>
              </a:extLst>
            </p:cNvPr>
            <p:cNvGrpSpPr/>
            <p:nvPr/>
          </p:nvGrpSpPr>
          <p:grpSpPr>
            <a:xfrm>
              <a:off x="5003650" y="2809287"/>
              <a:ext cx="240934" cy="166687"/>
              <a:chOff x="1743012" y="2460261"/>
              <a:chExt cx="201092" cy="111489"/>
            </a:xfrm>
            <a:solidFill>
              <a:srgbClr val="006161"/>
            </a:solidFill>
          </p:grpSpPr>
          <p:sp>
            <p:nvSpPr>
              <p:cNvPr id="93" name="Diagonal Stripe 92">
                <a:extLst>
                  <a:ext uri="{FF2B5EF4-FFF2-40B4-BE49-F238E27FC236}">
                    <a16:creationId xmlns:a16="http://schemas.microsoft.com/office/drawing/2014/main" id="{295549F8-53CC-383A-7B0D-BF78322DB8AB}"/>
                  </a:ext>
                </a:extLst>
              </p:cNvPr>
              <p:cNvSpPr/>
              <p:nvPr/>
            </p:nvSpPr>
            <p:spPr bwMode="auto">
              <a:xfrm>
                <a:off x="1795244" y="2460261"/>
                <a:ext cx="148860" cy="111489"/>
              </a:xfrm>
              <a:prstGeom prst="diagStripe">
                <a:avLst>
                  <a:gd name="adj" fmla="val 67027"/>
                </a:avLst>
              </a:prstGeom>
              <a:grp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CH" sz="1400" b="0" i="0" u="none" strike="noStrike" cap="none" normalizeH="0" baseline="0" dirty="0">
                  <a:ln>
                    <a:noFill/>
                  </a:ln>
                  <a:solidFill>
                    <a:schemeClr val="bg1"/>
                  </a:solidFill>
                  <a:effectLst/>
                  <a:latin typeface="IBM Plex Sans" panose="020B0503050203000203" pitchFamily="34" charset="0"/>
                </a:endParaRPr>
              </a:p>
            </p:txBody>
          </p:sp>
          <p:sp>
            <p:nvSpPr>
              <p:cNvPr id="94" name="Diagonal Stripe 93">
                <a:extLst>
                  <a:ext uri="{FF2B5EF4-FFF2-40B4-BE49-F238E27FC236}">
                    <a16:creationId xmlns:a16="http://schemas.microsoft.com/office/drawing/2014/main" id="{1C37A88D-4E7B-B090-08ED-CAC3ADFCC4A6}"/>
                  </a:ext>
                </a:extLst>
              </p:cNvPr>
              <p:cNvSpPr/>
              <p:nvPr/>
            </p:nvSpPr>
            <p:spPr bwMode="auto">
              <a:xfrm flipH="1">
                <a:off x="1743012" y="2504511"/>
                <a:ext cx="52231" cy="67239"/>
              </a:xfrm>
              <a:prstGeom prst="diagStripe">
                <a:avLst>
                  <a:gd name="adj" fmla="val 31139"/>
                </a:avLst>
              </a:prstGeom>
              <a:grp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CH" sz="1400" b="0" i="0" u="none" strike="noStrike" cap="none" normalizeH="0" baseline="0" dirty="0">
                  <a:ln>
                    <a:noFill/>
                  </a:ln>
                  <a:solidFill>
                    <a:schemeClr val="bg1"/>
                  </a:solidFill>
                  <a:effectLst/>
                  <a:latin typeface="IBM Plex Sans" panose="020B0503050203000203" pitchFamily="34" charset="0"/>
                </a:endParaRPr>
              </a:p>
            </p:txBody>
          </p:sp>
        </p:grpSp>
        <p:grpSp>
          <p:nvGrpSpPr>
            <p:cNvPr id="84" name="Group 83">
              <a:extLst>
                <a:ext uri="{FF2B5EF4-FFF2-40B4-BE49-F238E27FC236}">
                  <a16:creationId xmlns:a16="http://schemas.microsoft.com/office/drawing/2014/main" id="{3CE3EED4-CA74-C497-504C-BC9C2B6B44AA}"/>
                </a:ext>
              </a:extLst>
            </p:cNvPr>
            <p:cNvGrpSpPr/>
            <p:nvPr/>
          </p:nvGrpSpPr>
          <p:grpSpPr>
            <a:xfrm>
              <a:off x="326371" y="2293416"/>
              <a:ext cx="4907624" cy="228950"/>
              <a:chOff x="326371" y="2293416"/>
              <a:chExt cx="4907624" cy="228950"/>
            </a:xfrm>
          </p:grpSpPr>
          <p:grpSp>
            <p:nvGrpSpPr>
              <p:cNvPr id="85" name="Group 84">
                <a:extLst>
                  <a:ext uri="{FF2B5EF4-FFF2-40B4-BE49-F238E27FC236}">
                    <a16:creationId xmlns:a16="http://schemas.microsoft.com/office/drawing/2014/main" id="{8568CC93-73AC-49CA-3384-EBD028C52F92}"/>
                  </a:ext>
                </a:extLst>
              </p:cNvPr>
              <p:cNvGrpSpPr/>
              <p:nvPr/>
            </p:nvGrpSpPr>
            <p:grpSpPr>
              <a:xfrm>
                <a:off x="2484165" y="2296938"/>
                <a:ext cx="204080" cy="204080"/>
                <a:chOff x="3625778" y="3052738"/>
                <a:chExt cx="204080" cy="204080"/>
              </a:xfrm>
            </p:grpSpPr>
            <p:sp>
              <p:nvSpPr>
                <p:cNvPr id="91" name="Rectangle 90">
                  <a:extLst>
                    <a:ext uri="{FF2B5EF4-FFF2-40B4-BE49-F238E27FC236}">
                      <a16:creationId xmlns:a16="http://schemas.microsoft.com/office/drawing/2014/main" id="{30424BD0-0A63-442C-28C2-37F41868BE96}"/>
                    </a:ext>
                  </a:extLst>
                </p:cNvPr>
                <p:cNvSpPr/>
                <p:nvPr/>
              </p:nvSpPr>
              <p:spPr bwMode="auto">
                <a:xfrm rot="13500000">
                  <a:off x="3704958" y="3049276"/>
                  <a:ext cx="45719" cy="204080"/>
                </a:xfrm>
                <a:prstGeom prst="rect">
                  <a:avLst/>
                </a:prstGeom>
                <a:solidFill>
                  <a:srgbClr val="A11950"/>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CH" sz="1400" b="0" i="0" u="none" strike="noStrike" cap="none" normalizeH="0" baseline="0" dirty="0">
                    <a:ln>
                      <a:noFill/>
                    </a:ln>
                    <a:solidFill>
                      <a:schemeClr val="bg1"/>
                    </a:solidFill>
                    <a:effectLst/>
                    <a:latin typeface="IBM Plex Sans" panose="020B0503050203000203" pitchFamily="34" charset="0"/>
                  </a:endParaRPr>
                </a:p>
              </p:txBody>
            </p:sp>
            <p:sp>
              <p:nvSpPr>
                <p:cNvPr id="92" name="Rectangle 91">
                  <a:extLst>
                    <a:ext uri="{FF2B5EF4-FFF2-40B4-BE49-F238E27FC236}">
                      <a16:creationId xmlns:a16="http://schemas.microsoft.com/office/drawing/2014/main" id="{06D51F60-FCB5-A6CD-4BA5-B60CC8BDB699}"/>
                    </a:ext>
                  </a:extLst>
                </p:cNvPr>
                <p:cNvSpPr/>
                <p:nvPr/>
              </p:nvSpPr>
              <p:spPr bwMode="auto">
                <a:xfrm rot="8100000">
                  <a:off x="3708835" y="3052738"/>
                  <a:ext cx="45719" cy="204080"/>
                </a:xfrm>
                <a:prstGeom prst="rect">
                  <a:avLst/>
                </a:prstGeom>
                <a:solidFill>
                  <a:srgbClr val="A11950"/>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CH" sz="1400" b="0" i="0" u="none" strike="noStrike" cap="none" normalizeH="0" baseline="0" dirty="0">
                    <a:ln>
                      <a:noFill/>
                    </a:ln>
                    <a:solidFill>
                      <a:schemeClr val="bg1"/>
                    </a:solidFill>
                    <a:effectLst/>
                    <a:latin typeface="IBM Plex Sans" panose="020B0503050203000203" pitchFamily="34" charset="0"/>
                  </a:endParaRPr>
                </a:p>
              </p:txBody>
            </p:sp>
          </p:grpSp>
          <p:sp>
            <p:nvSpPr>
              <p:cNvPr id="86" name="TextBox 85">
                <a:extLst>
                  <a:ext uri="{FF2B5EF4-FFF2-40B4-BE49-F238E27FC236}">
                    <a16:creationId xmlns:a16="http://schemas.microsoft.com/office/drawing/2014/main" id="{179F0754-A3B3-209C-DA21-789C913442BC}"/>
                  </a:ext>
                </a:extLst>
              </p:cNvPr>
              <p:cNvSpPr txBox="1"/>
              <p:nvPr/>
            </p:nvSpPr>
            <p:spPr>
              <a:xfrm>
                <a:off x="326371" y="2346933"/>
                <a:ext cx="1021113" cy="175433"/>
              </a:xfrm>
              <a:prstGeom prst="rect">
                <a:avLst/>
              </a:prstGeom>
              <a:noFill/>
            </p:spPr>
            <p:txBody>
              <a:bodyPr wrap="none" lIns="0" tIns="0" rIns="0" bIns="0" rtlCol="0">
                <a:spAutoFit/>
              </a:bodyPr>
              <a:lstStyle/>
              <a:p>
                <a:pPr algn="r">
                  <a:lnSpc>
                    <a:spcPct val="110000"/>
                  </a:lnSpc>
                  <a:spcBef>
                    <a:spcPts val="1100"/>
                  </a:spcBef>
                </a:pPr>
                <a:r>
                  <a:rPr lang="en-US" dirty="0">
                    <a:solidFill>
                      <a:schemeClr val="tx1"/>
                    </a:solidFill>
                    <a:latin typeface="IBM Plex Sans" charset="0"/>
                    <a:ea typeface="IBM Plex Sans" charset="0"/>
                    <a:cs typeface="IBM Plex Sans" charset="0"/>
                  </a:rPr>
                  <a:t>Queuing latency</a:t>
                </a:r>
                <a:endParaRPr lang="en-CH" dirty="0">
                  <a:solidFill>
                    <a:schemeClr val="tx1"/>
                  </a:solidFill>
                  <a:latin typeface="IBM Plex Sans" charset="0"/>
                  <a:ea typeface="IBM Plex Sans" charset="0"/>
                  <a:cs typeface="IBM Plex Sans" charset="0"/>
                </a:endParaRPr>
              </a:p>
            </p:txBody>
          </p:sp>
          <p:grpSp>
            <p:nvGrpSpPr>
              <p:cNvPr id="87" name="Group 86">
                <a:extLst>
                  <a:ext uri="{FF2B5EF4-FFF2-40B4-BE49-F238E27FC236}">
                    <a16:creationId xmlns:a16="http://schemas.microsoft.com/office/drawing/2014/main" id="{52B2810A-9F09-EDCD-32CD-7E5FC33F6B09}"/>
                  </a:ext>
                </a:extLst>
              </p:cNvPr>
              <p:cNvGrpSpPr/>
              <p:nvPr/>
            </p:nvGrpSpPr>
            <p:grpSpPr>
              <a:xfrm>
                <a:off x="4993061" y="2293416"/>
                <a:ext cx="240934" cy="166687"/>
                <a:chOff x="1743012" y="2460261"/>
                <a:chExt cx="201092" cy="111489"/>
              </a:xfrm>
              <a:solidFill>
                <a:srgbClr val="006161"/>
              </a:solidFill>
            </p:grpSpPr>
            <p:sp>
              <p:nvSpPr>
                <p:cNvPr id="89" name="Diagonal Stripe 88">
                  <a:extLst>
                    <a:ext uri="{FF2B5EF4-FFF2-40B4-BE49-F238E27FC236}">
                      <a16:creationId xmlns:a16="http://schemas.microsoft.com/office/drawing/2014/main" id="{CEB982C8-52F3-9B08-F3EF-07C8B0A11DD1}"/>
                    </a:ext>
                  </a:extLst>
                </p:cNvPr>
                <p:cNvSpPr/>
                <p:nvPr/>
              </p:nvSpPr>
              <p:spPr bwMode="auto">
                <a:xfrm>
                  <a:off x="1795244" y="2460261"/>
                  <a:ext cx="148860" cy="111489"/>
                </a:xfrm>
                <a:prstGeom prst="diagStripe">
                  <a:avLst>
                    <a:gd name="adj" fmla="val 67027"/>
                  </a:avLst>
                </a:prstGeom>
                <a:grp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CH" sz="1400" b="0" i="0" u="none" strike="noStrike" cap="none" normalizeH="0" baseline="0" dirty="0">
                    <a:ln>
                      <a:noFill/>
                    </a:ln>
                    <a:solidFill>
                      <a:schemeClr val="bg1"/>
                    </a:solidFill>
                    <a:effectLst/>
                    <a:latin typeface="IBM Plex Sans" panose="020B0503050203000203" pitchFamily="34" charset="0"/>
                  </a:endParaRPr>
                </a:p>
              </p:txBody>
            </p:sp>
            <p:sp>
              <p:nvSpPr>
                <p:cNvPr id="90" name="Diagonal Stripe 89">
                  <a:extLst>
                    <a:ext uri="{FF2B5EF4-FFF2-40B4-BE49-F238E27FC236}">
                      <a16:creationId xmlns:a16="http://schemas.microsoft.com/office/drawing/2014/main" id="{4375A5CD-083A-08AC-1A95-B278EC0DF9E9}"/>
                    </a:ext>
                  </a:extLst>
                </p:cNvPr>
                <p:cNvSpPr/>
                <p:nvPr/>
              </p:nvSpPr>
              <p:spPr bwMode="auto">
                <a:xfrm flipH="1">
                  <a:off x="1743012" y="2504511"/>
                  <a:ext cx="52231" cy="67239"/>
                </a:xfrm>
                <a:prstGeom prst="diagStripe">
                  <a:avLst>
                    <a:gd name="adj" fmla="val 31139"/>
                  </a:avLst>
                </a:prstGeom>
                <a:grp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CH" sz="1400" b="0" i="0" u="none" strike="noStrike" cap="none" normalizeH="0" baseline="0" dirty="0">
                    <a:ln>
                      <a:noFill/>
                    </a:ln>
                    <a:solidFill>
                      <a:schemeClr val="bg1"/>
                    </a:solidFill>
                    <a:effectLst/>
                    <a:latin typeface="IBM Plex Sans" panose="020B0503050203000203" pitchFamily="34" charset="0"/>
                  </a:endParaRPr>
                </a:p>
              </p:txBody>
            </p:sp>
          </p:grpSp>
        </p:grpSp>
      </p:grpSp>
      <p:grpSp>
        <p:nvGrpSpPr>
          <p:cNvPr id="97" name="Group 96">
            <a:extLst>
              <a:ext uri="{FF2B5EF4-FFF2-40B4-BE49-F238E27FC236}">
                <a16:creationId xmlns:a16="http://schemas.microsoft.com/office/drawing/2014/main" id="{D5F8ED03-8C11-E009-2E48-234D7501D0CD}"/>
              </a:ext>
            </a:extLst>
          </p:cNvPr>
          <p:cNvGrpSpPr/>
          <p:nvPr/>
        </p:nvGrpSpPr>
        <p:grpSpPr>
          <a:xfrm>
            <a:off x="34900" y="2282062"/>
            <a:ext cx="5234048" cy="210532"/>
            <a:chOff x="0" y="3322398"/>
            <a:chExt cx="5234048" cy="210532"/>
          </a:xfrm>
        </p:grpSpPr>
        <p:grpSp>
          <p:nvGrpSpPr>
            <p:cNvPr id="98" name="Group 97">
              <a:extLst>
                <a:ext uri="{FF2B5EF4-FFF2-40B4-BE49-F238E27FC236}">
                  <a16:creationId xmlns:a16="http://schemas.microsoft.com/office/drawing/2014/main" id="{098820B2-CB6E-AEBD-A25A-2B7F6ECF6890}"/>
                </a:ext>
              </a:extLst>
            </p:cNvPr>
            <p:cNvGrpSpPr/>
            <p:nvPr/>
          </p:nvGrpSpPr>
          <p:grpSpPr>
            <a:xfrm>
              <a:off x="2497887" y="3366243"/>
              <a:ext cx="240934" cy="166687"/>
              <a:chOff x="1743012" y="2460261"/>
              <a:chExt cx="201092" cy="111489"/>
            </a:xfrm>
            <a:solidFill>
              <a:srgbClr val="006161"/>
            </a:solidFill>
          </p:grpSpPr>
          <p:sp>
            <p:nvSpPr>
              <p:cNvPr id="103" name="Diagonal Stripe 102">
                <a:extLst>
                  <a:ext uri="{FF2B5EF4-FFF2-40B4-BE49-F238E27FC236}">
                    <a16:creationId xmlns:a16="http://schemas.microsoft.com/office/drawing/2014/main" id="{9BE7E5CA-9BE5-4258-78B8-F7D02717525B}"/>
                  </a:ext>
                </a:extLst>
              </p:cNvPr>
              <p:cNvSpPr/>
              <p:nvPr/>
            </p:nvSpPr>
            <p:spPr bwMode="auto">
              <a:xfrm>
                <a:off x="1795244" y="2460261"/>
                <a:ext cx="148860" cy="111489"/>
              </a:xfrm>
              <a:prstGeom prst="diagStripe">
                <a:avLst>
                  <a:gd name="adj" fmla="val 67027"/>
                </a:avLst>
              </a:prstGeom>
              <a:grp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CH" sz="1400" b="0" i="0" u="none" strike="noStrike" cap="none" normalizeH="0" baseline="0" dirty="0">
                  <a:ln>
                    <a:noFill/>
                  </a:ln>
                  <a:solidFill>
                    <a:schemeClr val="bg1"/>
                  </a:solidFill>
                  <a:effectLst/>
                  <a:latin typeface="IBM Plex Sans" panose="020B0503050203000203" pitchFamily="34" charset="0"/>
                </a:endParaRPr>
              </a:p>
            </p:txBody>
          </p:sp>
          <p:sp>
            <p:nvSpPr>
              <p:cNvPr id="104" name="Diagonal Stripe 103">
                <a:extLst>
                  <a:ext uri="{FF2B5EF4-FFF2-40B4-BE49-F238E27FC236}">
                    <a16:creationId xmlns:a16="http://schemas.microsoft.com/office/drawing/2014/main" id="{045F281C-9E89-BC19-D6EA-5E2AC04F1AEF}"/>
                  </a:ext>
                </a:extLst>
              </p:cNvPr>
              <p:cNvSpPr/>
              <p:nvPr/>
            </p:nvSpPr>
            <p:spPr bwMode="auto">
              <a:xfrm flipH="1">
                <a:off x="1743012" y="2504511"/>
                <a:ext cx="52231" cy="67239"/>
              </a:xfrm>
              <a:prstGeom prst="diagStripe">
                <a:avLst>
                  <a:gd name="adj" fmla="val 31139"/>
                </a:avLst>
              </a:prstGeom>
              <a:grp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CH" sz="1400" b="0" i="0" u="none" strike="noStrike" cap="none" normalizeH="0" baseline="0" dirty="0">
                  <a:ln>
                    <a:noFill/>
                  </a:ln>
                  <a:solidFill>
                    <a:schemeClr val="bg1"/>
                  </a:solidFill>
                  <a:effectLst/>
                  <a:latin typeface="IBM Plex Sans" panose="020B0503050203000203" pitchFamily="34" charset="0"/>
                </a:endParaRPr>
              </a:p>
            </p:txBody>
          </p:sp>
        </p:grpSp>
        <p:sp>
          <p:nvSpPr>
            <p:cNvPr id="99" name="TextBox 98">
              <a:extLst>
                <a:ext uri="{FF2B5EF4-FFF2-40B4-BE49-F238E27FC236}">
                  <a16:creationId xmlns:a16="http://schemas.microsoft.com/office/drawing/2014/main" id="{3444C2C3-49C0-01F3-0353-E2CA8935EEC7}"/>
                </a:ext>
              </a:extLst>
            </p:cNvPr>
            <p:cNvSpPr txBox="1"/>
            <p:nvPr/>
          </p:nvSpPr>
          <p:spPr>
            <a:xfrm>
              <a:off x="0" y="3322398"/>
              <a:ext cx="1367376" cy="175433"/>
            </a:xfrm>
            <a:prstGeom prst="rect">
              <a:avLst/>
            </a:prstGeom>
            <a:noFill/>
          </p:spPr>
          <p:txBody>
            <a:bodyPr wrap="square" lIns="0" tIns="0" rIns="0" bIns="0" rtlCol="0">
              <a:spAutoFit/>
            </a:bodyPr>
            <a:lstStyle/>
            <a:p>
              <a:pPr algn="r">
                <a:lnSpc>
                  <a:spcPct val="110000"/>
                </a:lnSpc>
                <a:spcBef>
                  <a:spcPts val="1100"/>
                </a:spcBef>
              </a:pPr>
              <a:r>
                <a:rPr lang="en-US" dirty="0">
                  <a:solidFill>
                    <a:schemeClr val="tx1"/>
                  </a:solidFill>
                  <a:latin typeface="IBM Plex Sans" charset="0"/>
                  <a:ea typeface="IBM Plex Sans" charset="0"/>
                  <a:cs typeface="IBM Plex Sans" charset="0"/>
                </a:rPr>
                <a:t>Classical Elasticity</a:t>
              </a:r>
              <a:endParaRPr lang="en-CH" dirty="0">
                <a:solidFill>
                  <a:schemeClr val="tx1"/>
                </a:solidFill>
                <a:latin typeface="IBM Plex Sans" charset="0"/>
                <a:ea typeface="IBM Plex Sans" charset="0"/>
                <a:cs typeface="IBM Plex Sans" charset="0"/>
              </a:endParaRPr>
            </a:p>
          </p:txBody>
        </p:sp>
        <p:grpSp>
          <p:nvGrpSpPr>
            <p:cNvPr id="100" name="Group 99">
              <a:extLst>
                <a:ext uri="{FF2B5EF4-FFF2-40B4-BE49-F238E27FC236}">
                  <a16:creationId xmlns:a16="http://schemas.microsoft.com/office/drawing/2014/main" id="{0C66E978-71B9-B351-AFF8-ED42DB1397F3}"/>
                </a:ext>
              </a:extLst>
            </p:cNvPr>
            <p:cNvGrpSpPr/>
            <p:nvPr/>
          </p:nvGrpSpPr>
          <p:grpSpPr>
            <a:xfrm>
              <a:off x="5029968" y="3325572"/>
              <a:ext cx="204080" cy="204080"/>
              <a:chOff x="1688392" y="3989855"/>
              <a:chExt cx="204080" cy="204080"/>
            </a:xfrm>
          </p:grpSpPr>
          <p:sp>
            <p:nvSpPr>
              <p:cNvPr id="101" name="Rectangle 100">
                <a:extLst>
                  <a:ext uri="{FF2B5EF4-FFF2-40B4-BE49-F238E27FC236}">
                    <a16:creationId xmlns:a16="http://schemas.microsoft.com/office/drawing/2014/main" id="{D5CEAB6E-D750-A260-4A7E-4143750C2A80}"/>
                  </a:ext>
                </a:extLst>
              </p:cNvPr>
              <p:cNvSpPr/>
              <p:nvPr/>
            </p:nvSpPr>
            <p:spPr bwMode="auto">
              <a:xfrm rot="13500000">
                <a:off x="1767572" y="3986393"/>
                <a:ext cx="45719" cy="204080"/>
              </a:xfrm>
              <a:prstGeom prst="rect">
                <a:avLst/>
              </a:prstGeom>
              <a:solidFill>
                <a:srgbClr val="A11950"/>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CH" sz="1400" b="0" i="0" u="none" strike="noStrike" cap="none" normalizeH="0" baseline="0" dirty="0">
                  <a:ln>
                    <a:noFill/>
                  </a:ln>
                  <a:solidFill>
                    <a:schemeClr val="bg1"/>
                  </a:solidFill>
                  <a:effectLst/>
                  <a:latin typeface="IBM Plex Sans" panose="020B0503050203000203" pitchFamily="34" charset="0"/>
                </a:endParaRPr>
              </a:p>
            </p:txBody>
          </p:sp>
          <p:sp>
            <p:nvSpPr>
              <p:cNvPr id="102" name="Rectangle 101">
                <a:extLst>
                  <a:ext uri="{FF2B5EF4-FFF2-40B4-BE49-F238E27FC236}">
                    <a16:creationId xmlns:a16="http://schemas.microsoft.com/office/drawing/2014/main" id="{4DE86929-7D2E-96D1-B3FD-27B2ED2FAC67}"/>
                  </a:ext>
                </a:extLst>
              </p:cNvPr>
              <p:cNvSpPr/>
              <p:nvPr/>
            </p:nvSpPr>
            <p:spPr bwMode="auto">
              <a:xfrm rot="8100000">
                <a:off x="1771449" y="3989855"/>
                <a:ext cx="45719" cy="204080"/>
              </a:xfrm>
              <a:prstGeom prst="rect">
                <a:avLst/>
              </a:prstGeom>
              <a:solidFill>
                <a:srgbClr val="A11950"/>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CH" sz="1400" b="0" i="0" u="none" strike="noStrike" cap="none" normalizeH="0" baseline="0" dirty="0">
                  <a:ln>
                    <a:noFill/>
                  </a:ln>
                  <a:solidFill>
                    <a:schemeClr val="bg1"/>
                  </a:solidFill>
                  <a:effectLst/>
                  <a:latin typeface="IBM Plex Sans" panose="020B0503050203000203" pitchFamily="34" charset="0"/>
                </a:endParaRPr>
              </a:p>
            </p:txBody>
          </p:sp>
        </p:grpSp>
      </p:grpSp>
      <p:sp>
        <p:nvSpPr>
          <p:cNvPr id="105" name="TextBox 104">
            <a:extLst>
              <a:ext uri="{FF2B5EF4-FFF2-40B4-BE49-F238E27FC236}">
                <a16:creationId xmlns:a16="http://schemas.microsoft.com/office/drawing/2014/main" id="{9C9D24E1-4104-C639-3C73-71F2A3672900}"/>
              </a:ext>
            </a:extLst>
          </p:cNvPr>
          <p:cNvSpPr txBox="1"/>
          <p:nvPr/>
        </p:nvSpPr>
        <p:spPr>
          <a:xfrm>
            <a:off x="1346826" y="1737537"/>
            <a:ext cx="1356719" cy="111634"/>
          </a:xfrm>
          <a:prstGeom prst="rect">
            <a:avLst/>
          </a:prstGeom>
          <a:noFill/>
        </p:spPr>
        <p:txBody>
          <a:bodyPr wrap="square" lIns="0" tIns="0" rIns="0" bIns="0" rtlCol="0">
            <a:spAutoFit/>
          </a:bodyPr>
          <a:lstStyle/>
          <a:p>
            <a:pPr algn="ctr">
              <a:lnSpc>
                <a:spcPct val="110000"/>
              </a:lnSpc>
              <a:spcBef>
                <a:spcPts val="1100"/>
              </a:spcBef>
              <a:buClr>
                <a:srgbClr val="E0E0E0"/>
              </a:buClr>
              <a:buSzPct val="80000"/>
            </a:pPr>
            <a:r>
              <a:rPr lang="en-US" sz="700" dirty="0">
                <a:solidFill>
                  <a:schemeClr val="tx1"/>
                </a:solidFill>
                <a:latin typeface="IBM Plex Sans" charset="0"/>
                <a:ea typeface="IBM Plex Sans" charset="0"/>
                <a:cs typeface="IBM Plex Sans" charset="0"/>
              </a:rPr>
              <a:t>User Machine</a:t>
            </a:r>
          </a:p>
        </p:txBody>
      </p:sp>
    </p:spTree>
    <p:extLst>
      <p:ext uri="{BB962C8B-B14F-4D97-AF65-F5344CB8AC3E}">
        <p14:creationId xmlns:p14="http://schemas.microsoft.com/office/powerpoint/2010/main" val="30591893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554051-9002-E8B9-9A97-F7068ABE478F}"/>
              </a:ext>
            </a:extLst>
          </p:cNvPr>
          <p:cNvSpPr>
            <a:spLocks noGrp="1"/>
          </p:cNvSpPr>
          <p:nvPr>
            <p:ph type="title"/>
          </p:nvPr>
        </p:nvSpPr>
        <p:spPr/>
        <p:txBody>
          <a:bodyPr/>
          <a:lstStyle/>
          <a:p>
            <a:r>
              <a:rPr lang="en-US" dirty="0"/>
              <a:t>Introducing Sessions</a:t>
            </a:r>
          </a:p>
        </p:txBody>
      </p:sp>
      <p:sp>
        <p:nvSpPr>
          <p:cNvPr id="3" name="Text Placeholder 2">
            <a:extLst>
              <a:ext uri="{FF2B5EF4-FFF2-40B4-BE49-F238E27FC236}">
                <a16:creationId xmlns:a16="http://schemas.microsoft.com/office/drawing/2014/main" id="{D3A991BE-B60A-B24D-CBD0-63CB4B8D169F}"/>
              </a:ext>
            </a:extLst>
          </p:cNvPr>
          <p:cNvSpPr>
            <a:spLocks noGrp="1"/>
          </p:cNvSpPr>
          <p:nvPr>
            <p:ph type="body" sz="quarter" idx="12"/>
          </p:nvPr>
        </p:nvSpPr>
        <p:spPr>
          <a:xfrm>
            <a:off x="374228" y="1229427"/>
            <a:ext cx="3632200" cy="1388110"/>
          </a:xfrm>
        </p:spPr>
        <p:txBody>
          <a:bodyPr/>
          <a:lstStyle/>
          <a:p>
            <a:r>
              <a:rPr lang="en-US" dirty="0"/>
              <a:t>A contract between your remote, iterative program and </a:t>
            </a:r>
            <a:r>
              <a:rPr lang="en-US" dirty="0" err="1"/>
              <a:t>Qiskit</a:t>
            </a:r>
            <a:r>
              <a:rPr lang="en-US" dirty="0"/>
              <a:t> Runtime service that allows you to manage context aware workloads.</a:t>
            </a:r>
          </a:p>
          <a:p>
            <a:pPr marL="285750" indent="-285750">
              <a:buFont typeface="Arial" panose="020B0604020202020204" pitchFamily="34" charset="0"/>
              <a:buChar char="•"/>
            </a:pPr>
            <a:r>
              <a:rPr lang="en-US" dirty="0"/>
              <a:t>Manage scheduling priority of jobs that are batched or iteratively called </a:t>
            </a:r>
          </a:p>
          <a:p>
            <a:pPr marL="285750" indent="-285750">
              <a:buFont typeface="Arial" panose="020B0604020202020204" pitchFamily="34" charset="0"/>
              <a:buChar char="•"/>
            </a:pPr>
            <a:r>
              <a:rPr lang="en-US" dirty="0"/>
              <a:t>Maintain cache of data transferred during the session for reuse (</a:t>
            </a:r>
            <a:r>
              <a:rPr lang="en-US" dirty="0" err="1"/>
              <a:t>transpilation</a:t>
            </a:r>
            <a:r>
              <a:rPr lang="en-US" dirty="0"/>
              <a:t> of parametric circuits, mitigation models)</a:t>
            </a:r>
          </a:p>
          <a:p>
            <a:pPr marL="285750" indent="-285750">
              <a:buFont typeface="Arial" panose="020B0604020202020204" pitchFamily="34" charset="0"/>
              <a:buChar char="•"/>
            </a:pPr>
            <a:r>
              <a:rPr lang="en-US" dirty="0"/>
              <a:t>Flexibility to integrate with non-IBM compute or cloud service remotely </a:t>
            </a:r>
          </a:p>
          <a:p>
            <a:endParaRPr lang="en-US" dirty="0"/>
          </a:p>
        </p:txBody>
      </p:sp>
      <p:sp>
        <p:nvSpPr>
          <p:cNvPr id="4" name="Footer Placeholder 3">
            <a:extLst>
              <a:ext uri="{FF2B5EF4-FFF2-40B4-BE49-F238E27FC236}">
                <a16:creationId xmlns:a16="http://schemas.microsoft.com/office/drawing/2014/main" id="{812E5F55-07B9-361F-61B3-A2B9291B7851}"/>
              </a:ext>
            </a:extLst>
          </p:cNvPr>
          <p:cNvSpPr>
            <a:spLocks noGrp="1"/>
          </p:cNvSpPr>
          <p:nvPr>
            <p:ph type="ftr" sz="quarter" idx="10"/>
          </p:nvPr>
        </p:nvSpPr>
        <p:spPr/>
        <p:txBody>
          <a:bodyPr/>
          <a:lstStyle/>
          <a:p>
            <a:r>
              <a:rPr lang="en-US"/>
              <a:t>IBM Quantum / © 2021 IBM Corporation</a:t>
            </a:r>
            <a:endParaRPr lang="en-US" dirty="0"/>
          </a:p>
        </p:txBody>
      </p:sp>
      <p:sp>
        <p:nvSpPr>
          <p:cNvPr id="5" name="Slide Number Placeholder 4">
            <a:extLst>
              <a:ext uri="{FF2B5EF4-FFF2-40B4-BE49-F238E27FC236}">
                <a16:creationId xmlns:a16="http://schemas.microsoft.com/office/drawing/2014/main" id="{F95B506E-CF84-F484-AC40-A657EFE37BD2}"/>
              </a:ext>
            </a:extLst>
          </p:cNvPr>
          <p:cNvSpPr>
            <a:spLocks noGrp="1"/>
          </p:cNvSpPr>
          <p:nvPr>
            <p:ph type="sldNum" sz="quarter" idx="11"/>
          </p:nvPr>
        </p:nvSpPr>
        <p:spPr/>
        <p:txBody>
          <a:bodyPr/>
          <a:lstStyle/>
          <a:p>
            <a:fld id="{59395FB3-9C97-154F-86B2-7E381B951268}" type="slidenum">
              <a:rPr lang="en-US" smtClean="0"/>
              <a:pPr/>
              <a:t>15</a:t>
            </a:fld>
            <a:endParaRPr lang="en-US" dirty="0"/>
          </a:p>
        </p:txBody>
      </p:sp>
      <p:grpSp>
        <p:nvGrpSpPr>
          <p:cNvPr id="22" name="Group 21">
            <a:extLst>
              <a:ext uri="{FF2B5EF4-FFF2-40B4-BE49-F238E27FC236}">
                <a16:creationId xmlns:a16="http://schemas.microsoft.com/office/drawing/2014/main" id="{B02107C3-A289-4B91-F631-E412FDED35FA}"/>
              </a:ext>
            </a:extLst>
          </p:cNvPr>
          <p:cNvGrpSpPr/>
          <p:nvPr/>
        </p:nvGrpSpPr>
        <p:grpSpPr>
          <a:xfrm>
            <a:off x="5661116" y="1584757"/>
            <a:ext cx="2702990" cy="2038390"/>
            <a:chOff x="6504813" y="584498"/>
            <a:chExt cx="2134998" cy="1448470"/>
          </a:xfrm>
        </p:grpSpPr>
        <p:sp>
          <p:nvSpPr>
            <p:cNvPr id="7" name="TextBox 6">
              <a:extLst>
                <a:ext uri="{FF2B5EF4-FFF2-40B4-BE49-F238E27FC236}">
                  <a16:creationId xmlns:a16="http://schemas.microsoft.com/office/drawing/2014/main" id="{1C28B26C-1FB8-0B60-4704-AB8FA252EB67}"/>
                </a:ext>
              </a:extLst>
            </p:cNvPr>
            <p:cNvSpPr txBox="1"/>
            <p:nvPr/>
          </p:nvSpPr>
          <p:spPr>
            <a:xfrm>
              <a:off x="6504813" y="1697211"/>
              <a:ext cx="1107498" cy="111634"/>
            </a:xfrm>
            <a:prstGeom prst="rect">
              <a:avLst/>
            </a:prstGeom>
            <a:noFill/>
          </p:spPr>
          <p:txBody>
            <a:bodyPr wrap="square" lIns="0" tIns="0" rIns="0" bIns="0" rtlCol="0">
              <a:spAutoFit/>
            </a:bodyPr>
            <a:lstStyle/>
            <a:p>
              <a:pPr algn="ctr">
                <a:lnSpc>
                  <a:spcPct val="110000"/>
                </a:lnSpc>
                <a:spcBef>
                  <a:spcPts val="1100"/>
                </a:spcBef>
                <a:buClr>
                  <a:srgbClr val="E0E0E0"/>
                </a:buClr>
                <a:buSzPct val="80000"/>
              </a:pPr>
              <a:r>
                <a:rPr lang="en-US" sz="700" dirty="0">
                  <a:solidFill>
                    <a:schemeClr val="tx1"/>
                  </a:solidFill>
                  <a:latin typeface="IBM Plex Sans" charset="0"/>
                  <a:ea typeface="IBM Plex Sans" charset="0"/>
                  <a:cs typeface="IBM Plex Sans" charset="0"/>
                </a:rPr>
                <a:t>User Machine</a:t>
              </a:r>
            </a:p>
          </p:txBody>
        </p:sp>
        <p:sp>
          <p:nvSpPr>
            <p:cNvPr id="8" name="Rectangle 7">
              <a:extLst>
                <a:ext uri="{FF2B5EF4-FFF2-40B4-BE49-F238E27FC236}">
                  <a16:creationId xmlns:a16="http://schemas.microsoft.com/office/drawing/2014/main" id="{F7BAE059-2E3E-1FE2-1140-D86BA179A9B0}"/>
                </a:ext>
              </a:extLst>
            </p:cNvPr>
            <p:cNvSpPr/>
            <p:nvPr/>
          </p:nvSpPr>
          <p:spPr>
            <a:xfrm>
              <a:off x="7461235" y="825194"/>
              <a:ext cx="495787" cy="804673"/>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00" b="1" dirty="0">
                <a:solidFill>
                  <a:schemeClr val="tx1"/>
                </a:solidFill>
              </a:endParaRPr>
            </a:p>
          </p:txBody>
        </p:sp>
        <p:sp>
          <p:nvSpPr>
            <p:cNvPr id="9" name="Rectangle 8">
              <a:extLst>
                <a:ext uri="{FF2B5EF4-FFF2-40B4-BE49-F238E27FC236}">
                  <a16:creationId xmlns:a16="http://schemas.microsoft.com/office/drawing/2014/main" id="{B2D511A1-A806-7486-750F-4BD8AAA3A1B3}"/>
                </a:ext>
              </a:extLst>
            </p:cNvPr>
            <p:cNvSpPr/>
            <p:nvPr/>
          </p:nvSpPr>
          <p:spPr>
            <a:xfrm>
              <a:off x="6838371" y="825194"/>
              <a:ext cx="495787" cy="804673"/>
            </a:xfrm>
            <a:prstGeom prst="rect">
              <a:avLst/>
            </a:prstGeom>
            <a:solidFill>
              <a:srgbClr val="DCDCD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00" b="1" dirty="0">
                <a:solidFill>
                  <a:schemeClr val="tx1"/>
                </a:solidFill>
              </a:endParaRPr>
            </a:p>
          </p:txBody>
        </p:sp>
        <p:sp>
          <p:nvSpPr>
            <p:cNvPr id="10" name="Rectangle 9">
              <a:extLst>
                <a:ext uri="{FF2B5EF4-FFF2-40B4-BE49-F238E27FC236}">
                  <a16:creationId xmlns:a16="http://schemas.microsoft.com/office/drawing/2014/main" id="{38F7D2A6-183D-8A69-2D2C-F73C2E2259BA}"/>
                </a:ext>
              </a:extLst>
            </p:cNvPr>
            <p:cNvSpPr/>
            <p:nvPr/>
          </p:nvSpPr>
          <p:spPr>
            <a:xfrm>
              <a:off x="8083914" y="825194"/>
              <a:ext cx="495787" cy="804673"/>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00" b="1" dirty="0">
                <a:solidFill>
                  <a:schemeClr val="tx1"/>
                </a:solidFill>
              </a:endParaRPr>
            </a:p>
          </p:txBody>
        </p:sp>
        <p:sp>
          <p:nvSpPr>
            <p:cNvPr id="11" name="Rectangle 10">
              <a:extLst>
                <a:ext uri="{FF2B5EF4-FFF2-40B4-BE49-F238E27FC236}">
                  <a16:creationId xmlns:a16="http://schemas.microsoft.com/office/drawing/2014/main" id="{8AF746D7-6D48-7D3A-528D-8F7E239DE1D3}"/>
                </a:ext>
              </a:extLst>
            </p:cNvPr>
            <p:cNvSpPr/>
            <p:nvPr/>
          </p:nvSpPr>
          <p:spPr>
            <a:xfrm>
              <a:off x="6914172" y="1061246"/>
              <a:ext cx="348996" cy="367051"/>
            </a:xfrm>
            <a:prstGeom prst="rect">
              <a:avLst/>
            </a:prstGeom>
            <a:solidFill>
              <a:srgbClr val="1191EA"/>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00" dirty="0">
                <a:solidFill>
                  <a:schemeClr val="tx1"/>
                </a:solidFill>
                <a:latin typeface="IBM Plex Sans" panose="020B0503050203000203" pitchFamily="34" charset="0"/>
              </a:endParaRPr>
            </a:p>
          </p:txBody>
        </p:sp>
        <p:sp>
          <p:nvSpPr>
            <p:cNvPr id="12" name="TextBox 11">
              <a:extLst>
                <a:ext uri="{FF2B5EF4-FFF2-40B4-BE49-F238E27FC236}">
                  <a16:creationId xmlns:a16="http://schemas.microsoft.com/office/drawing/2014/main" id="{37CD8FDF-F0D9-85E9-33E2-C6E82113102C}"/>
                </a:ext>
              </a:extLst>
            </p:cNvPr>
            <p:cNvSpPr txBox="1"/>
            <p:nvPr/>
          </p:nvSpPr>
          <p:spPr>
            <a:xfrm>
              <a:off x="6847857" y="584498"/>
              <a:ext cx="1199046" cy="175433"/>
            </a:xfrm>
            <a:prstGeom prst="rect">
              <a:avLst/>
            </a:prstGeom>
            <a:noFill/>
          </p:spPr>
          <p:txBody>
            <a:bodyPr wrap="none" lIns="0" tIns="0" rIns="0" bIns="0" rtlCol="0">
              <a:spAutoFit/>
            </a:bodyPr>
            <a:lstStyle/>
            <a:p>
              <a:pPr algn="l">
                <a:lnSpc>
                  <a:spcPct val="110000"/>
                </a:lnSpc>
                <a:spcBef>
                  <a:spcPts val="1100"/>
                </a:spcBef>
              </a:pPr>
              <a:r>
                <a:rPr lang="en-CH" dirty="0">
                  <a:solidFill>
                    <a:schemeClr val="tx1"/>
                  </a:solidFill>
                  <a:latin typeface="IBM Plex Sans" charset="0"/>
                  <a:ea typeface="IBM Plex Sans" charset="0"/>
                  <a:cs typeface="IBM Plex Sans" charset="0"/>
                </a:rPr>
                <a:t>Runtime Primitives</a:t>
              </a:r>
            </a:p>
          </p:txBody>
        </p:sp>
        <p:sp>
          <p:nvSpPr>
            <p:cNvPr id="13" name="TextBox 12">
              <a:extLst>
                <a:ext uri="{FF2B5EF4-FFF2-40B4-BE49-F238E27FC236}">
                  <a16:creationId xmlns:a16="http://schemas.microsoft.com/office/drawing/2014/main" id="{566ECA47-ABA7-2FE0-3E3B-881FE5D3162C}"/>
                </a:ext>
              </a:extLst>
            </p:cNvPr>
            <p:cNvSpPr txBox="1"/>
            <p:nvPr/>
          </p:nvSpPr>
          <p:spPr>
            <a:xfrm>
              <a:off x="8005344" y="1695130"/>
              <a:ext cx="634467" cy="163528"/>
            </a:xfrm>
            <a:prstGeom prst="rect">
              <a:avLst/>
            </a:prstGeom>
            <a:noFill/>
          </p:spPr>
          <p:txBody>
            <a:bodyPr wrap="square" lIns="0" tIns="0" rIns="0" bIns="0" rtlCol="0">
              <a:spAutoFit/>
            </a:bodyPr>
            <a:lstStyle/>
            <a:p>
              <a:pPr algn="ctr">
                <a:lnSpc>
                  <a:spcPct val="110000"/>
                </a:lnSpc>
                <a:spcBef>
                  <a:spcPts val="1100"/>
                </a:spcBef>
                <a:buClr>
                  <a:srgbClr val="E0E0E0"/>
                </a:buClr>
                <a:buSzPct val="80000"/>
              </a:pPr>
              <a:r>
                <a:rPr lang="en-US" sz="700" dirty="0">
                  <a:solidFill>
                    <a:schemeClr val="tx1"/>
                  </a:solidFill>
                  <a:latin typeface="IBM Plex Sans" charset="0"/>
                  <a:ea typeface="IBM Plex Sans" charset="0"/>
                  <a:cs typeface="IBM Plex Sans" charset="0"/>
                </a:rPr>
                <a:t>IBM Quantum Systems</a:t>
              </a:r>
            </a:p>
          </p:txBody>
        </p:sp>
        <p:sp>
          <p:nvSpPr>
            <p:cNvPr id="14" name="U-turn Arrow 167">
              <a:extLst>
                <a:ext uri="{FF2B5EF4-FFF2-40B4-BE49-F238E27FC236}">
                  <a16:creationId xmlns:a16="http://schemas.microsoft.com/office/drawing/2014/main" id="{66E5F72B-8C1A-D5CB-37F7-BBB8D88947E4}"/>
                </a:ext>
              </a:extLst>
            </p:cNvPr>
            <p:cNvSpPr/>
            <p:nvPr/>
          </p:nvSpPr>
          <p:spPr>
            <a:xfrm rot="5400000">
              <a:off x="7992693" y="1239577"/>
              <a:ext cx="157042" cy="131741"/>
            </a:xfrm>
            <a:prstGeom prst="uturnArrow">
              <a:avLst>
                <a:gd name="adj1" fmla="val 13502"/>
                <a:gd name="adj2" fmla="val 20753"/>
                <a:gd name="adj3" fmla="val 29838"/>
                <a:gd name="adj4" fmla="val 53377"/>
                <a:gd name="adj5" fmla="val 83215"/>
              </a:avLst>
            </a:prstGeom>
            <a:solidFill>
              <a:srgbClr val="1191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dirty="0">
                <a:solidFill>
                  <a:schemeClr val="tx1"/>
                </a:solidFill>
              </a:endParaRPr>
            </a:p>
          </p:txBody>
        </p:sp>
        <p:sp>
          <p:nvSpPr>
            <p:cNvPr id="15" name="U-turn Arrow 168">
              <a:extLst>
                <a:ext uri="{FF2B5EF4-FFF2-40B4-BE49-F238E27FC236}">
                  <a16:creationId xmlns:a16="http://schemas.microsoft.com/office/drawing/2014/main" id="{897AE0E9-FAC2-ECA3-E953-DDED27E0007C}"/>
                </a:ext>
              </a:extLst>
            </p:cNvPr>
            <p:cNvSpPr/>
            <p:nvPr/>
          </p:nvSpPr>
          <p:spPr>
            <a:xfrm rot="16200000">
              <a:off x="7879685" y="1224019"/>
              <a:ext cx="157042" cy="131741"/>
            </a:xfrm>
            <a:prstGeom prst="uturnArrow">
              <a:avLst>
                <a:gd name="adj1" fmla="val 13502"/>
                <a:gd name="adj2" fmla="val 20753"/>
                <a:gd name="adj3" fmla="val 29838"/>
                <a:gd name="adj4" fmla="val 53377"/>
                <a:gd name="adj5" fmla="val 83215"/>
              </a:avLst>
            </a:prstGeom>
            <a:solidFill>
              <a:srgbClr val="1191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dirty="0">
                <a:solidFill>
                  <a:schemeClr val="tx1"/>
                </a:solidFill>
              </a:endParaRPr>
            </a:p>
          </p:txBody>
        </p:sp>
        <p:sp>
          <p:nvSpPr>
            <p:cNvPr id="16" name="Rectangle 15">
              <a:extLst>
                <a:ext uri="{FF2B5EF4-FFF2-40B4-BE49-F238E27FC236}">
                  <a16:creationId xmlns:a16="http://schemas.microsoft.com/office/drawing/2014/main" id="{8FBF866A-FE4A-E0D3-7E46-7CC20370F559}"/>
                </a:ext>
              </a:extLst>
            </p:cNvPr>
            <p:cNvSpPr/>
            <p:nvPr/>
          </p:nvSpPr>
          <p:spPr>
            <a:xfrm>
              <a:off x="7623803" y="1227869"/>
              <a:ext cx="220608" cy="155559"/>
            </a:xfrm>
            <a:prstGeom prst="rect">
              <a:avLst/>
            </a:prstGeom>
            <a:solidFill>
              <a:srgbClr val="D0B0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00" dirty="0">
                <a:solidFill>
                  <a:srgbClr val="8C8C8C"/>
                </a:solidFill>
                <a:latin typeface="IBM Plex Sans" panose="020B0503050203000203" pitchFamily="34" charset="0"/>
              </a:endParaRPr>
            </a:p>
          </p:txBody>
        </p:sp>
        <p:sp>
          <p:nvSpPr>
            <p:cNvPr id="17" name="Rectangle 16">
              <a:extLst>
                <a:ext uri="{FF2B5EF4-FFF2-40B4-BE49-F238E27FC236}">
                  <a16:creationId xmlns:a16="http://schemas.microsoft.com/office/drawing/2014/main" id="{B67B7752-345F-9AE6-14D6-694A400310C3}"/>
                </a:ext>
              </a:extLst>
            </p:cNvPr>
            <p:cNvSpPr/>
            <p:nvPr/>
          </p:nvSpPr>
          <p:spPr>
            <a:xfrm>
              <a:off x="7381280" y="1089782"/>
              <a:ext cx="45719" cy="367051"/>
            </a:xfrm>
            <a:prstGeom prst="rect">
              <a:avLst/>
            </a:prstGeom>
            <a:solidFill>
              <a:srgbClr val="A4A4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00" b="1" dirty="0">
                <a:solidFill>
                  <a:schemeClr val="tx1"/>
                </a:solidFill>
              </a:endParaRPr>
            </a:p>
          </p:txBody>
        </p:sp>
        <p:cxnSp>
          <p:nvCxnSpPr>
            <p:cNvPr id="18" name="Straight Arrow Connector 17">
              <a:extLst>
                <a:ext uri="{FF2B5EF4-FFF2-40B4-BE49-F238E27FC236}">
                  <a16:creationId xmlns:a16="http://schemas.microsoft.com/office/drawing/2014/main" id="{DA98C853-1D0E-0604-0605-21840027DDA3}"/>
                </a:ext>
              </a:extLst>
            </p:cNvPr>
            <p:cNvCxnSpPr>
              <a:cxnSpLocks/>
            </p:cNvCxnSpPr>
            <p:nvPr/>
          </p:nvCxnSpPr>
          <p:spPr bwMode="auto">
            <a:xfrm>
              <a:off x="6989842" y="1255454"/>
              <a:ext cx="574541" cy="0"/>
            </a:xfrm>
            <a:prstGeom prst="straightConnector1">
              <a:avLst/>
            </a:prstGeom>
            <a:ln w="19050">
              <a:solidFill>
                <a:srgbClr val="1191EA"/>
              </a:solidFill>
              <a:headEnd type="none" w="sm" len="sm"/>
              <a:tailEnd type="triangle" w="sm" len="sm"/>
            </a:ln>
            <a:effectLst/>
          </p:spPr>
          <p:style>
            <a:lnRef idx="1">
              <a:schemeClr val="dk1"/>
            </a:lnRef>
            <a:fillRef idx="0">
              <a:schemeClr val="dk1"/>
            </a:fillRef>
            <a:effectRef idx="0">
              <a:schemeClr val="dk1"/>
            </a:effectRef>
            <a:fontRef idx="minor">
              <a:schemeClr val="tx1"/>
            </a:fontRef>
          </p:style>
        </p:cxnSp>
        <p:pic>
          <p:nvPicPr>
            <p:cNvPr id="19" name="Picture 18" descr="Qr code&#10;&#10;Description automatically generated">
              <a:extLst>
                <a:ext uri="{FF2B5EF4-FFF2-40B4-BE49-F238E27FC236}">
                  <a16:creationId xmlns:a16="http://schemas.microsoft.com/office/drawing/2014/main" id="{00CA3E89-73C5-D05E-D192-08EB325B29DD}"/>
                </a:ext>
              </a:extLst>
            </p:cNvPr>
            <p:cNvPicPr>
              <a:picLocks noChangeAspect="1"/>
            </p:cNvPicPr>
            <p:nvPr/>
          </p:nvPicPr>
          <p:blipFill>
            <a:blip r:embed="rId2">
              <a:duotone>
                <a:prstClr val="black"/>
                <a:schemeClr val="accent3">
                  <a:tint val="45000"/>
                  <a:satMod val="400000"/>
                </a:schemeClr>
              </a:duotone>
            </a:blip>
            <a:stretch>
              <a:fillRect/>
            </a:stretch>
          </p:blipFill>
          <p:spPr>
            <a:xfrm>
              <a:off x="8190545" y="1144313"/>
              <a:ext cx="271589" cy="271589"/>
            </a:xfrm>
            <a:prstGeom prst="rect">
              <a:avLst/>
            </a:prstGeom>
          </p:spPr>
        </p:pic>
        <p:cxnSp>
          <p:nvCxnSpPr>
            <p:cNvPr id="20" name="Straight Arrow Connector 19">
              <a:extLst>
                <a:ext uri="{FF2B5EF4-FFF2-40B4-BE49-F238E27FC236}">
                  <a16:creationId xmlns:a16="http://schemas.microsoft.com/office/drawing/2014/main" id="{9120E5CB-57DC-C89B-3324-33D2E61C6B5D}"/>
                </a:ext>
              </a:extLst>
            </p:cNvPr>
            <p:cNvCxnSpPr>
              <a:cxnSpLocks/>
            </p:cNvCxnSpPr>
            <p:nvPr/>
          </p:nvCxnSpPr>
          <p:spPr bwMode="auto">
            <a:xfrm flipH="1">
              <a:off x="7263168" y="1328709"/>
              <a:ext cx="360635" cy="0"/>
            </a:xfrm>
            <a:prstGeom prst="straightConnector1">
              <a:avLst/>
            </a:prstGeom>
            <a:ln w="19050">
              <a:solidFill>
                <a:srgbClr val="1191EA"/>
              </a:solidFill>
              <a:headEnd type="none" w="sm" len="sm"/>
              <a:tailEnd type="triangle" w="sm" len="sm"/>
            </a:ln>
            <a:effectLst/>
          </p:spPr>
          <p:style>
            <a:lnRef idx="1">
              <a:schemeClr val="dk1"/>
            </a:lnRef>
            <a:fillRef idx="0">
              <a:schemeClr val="dk1"/>
            </a:fillRef>
            <a:effectRef idx="0">
              <a:schemeClr val="dk1"/>
            </a:effectRef>
            <a:fontRef idx="minor">
              <a:schemeClr val="tx1"/>
            </a:fontRef>
          </p:style>
        </p:cxnSp>
        <p:sp>
          <p:nvSpPr>
            <p:cNvPr id="21" name="TextBox 20">
              <a:extLst>
                <a:ext uri="{FF2B5EF4-FFF2-40B4-BE49-F238E27FC236}">
                  <a16:creationId xmlns:a16="http://schemas.microsoft.com/office/drawing/2014/main" id="{23B6C333-2D1C-6BE0-86F4-501408C45753}"/>
                </a:ext>
              </a:extLst>
            </p:cNvPr>
            <p:cNvSpPr txBox="1"/>
            <p:nvPr/>
          </p:nvSpPr>
          <p:spPr>
            <a:xfrm>
              <a:off x="7394183" y="1684346"/>
              <a:ext cx="610437" cy="348622"/>
            </a:xfrm>
            <a:prstGeom prst="rect">
              <a:avLst/>
            </a:prstGeom>
            <a:noFill/>
          </p:spPr>
          <p:txBody>
            <a:bodyPr wrap="square" lIns="0" tIns="0" rIns="0" bIns="0" rtlCol="0">
              <a:spAutoFit/>
            </a:bodyPr>
            <a:lstStyle/>
            <a:p>
              <a:pPr algn="ctr">
                <a:lnSpc>
                  <a:spcPct val="110000"/>
                </a:lnSpc>
                <a:spcBef>
                  <a:spcPts val="1100"/>
                </a:spcBef>
                <a:buClr>
                  <a:srgbClr val="E0E0E0"/>
                </a:buClr>
                <a:buSzPct val="80000"/>
              </a:pPr>
              <a:r>
                <a:rPr lang="en-US" sz="700" dirty="0">
                  <a:solidFill>
                    <a:schemeClr val="tx1"/>
                  </a:solidFill>
                  <a:latin typeface="IBM Plex Sans" charset="0"/>
                  <a:ea typeface="IBM Plex Sans" charset="0"/>
                  <a:cs typeface="IBM Plex Sans" charset="0"/>
                </a:rPr>
                <a:t>IBM </a:t>
              </a:r>
              <a:r>
                <a:rPr lang="en-US" sz="700" dirty="0" err="1">
                  <a:solidFill>
                    <a:schemeClr val="tx1"/>
                  </a:solidFill>
                  <a:latin typeface="IBM Plex Sans" charset="0"/>
                  <a:ea typeface="IBM Plex Sans" charset="0"/>
                  <a:cs typeface="IBM Plex Sans" charset="0"/>
                </a:rPr>
                <a:t>Qiskit</a:t>
              </a:r>
              <a:r>
                <a:rPr lang="en-US" sz="700" dirty="0">
                  <a:solidFill>
                    <a:schemeClr val="tx1"/>
                  </a:solidFill>
                  <a:latin typeface="IBM Plex Sans" charset="0"/>
                  <a:ea typeface="IBM Plex Sans" charset="0"/>
                  <a:cs typeface="IBM Plex Sans" charset="0"/>
                </a:rPr>
                <a:t> Runtime Infrastructure</a:t>
              </a:r>
            </a:p>
          </p:txBody>
        </p:sp>
      </p:grpSp>
    </p:spTree>
    <p:extLst>
      <p:ext uri="{BB962C8B-B14F-4D97-AF65-F5344CB8AC3E}">
        <p14:creationId xmlns:p14="http://schemas.microsoft.com/office/powerpoint/2010/main" val="3208411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147CF8-21D1-7A0B-7DD4-EA4230F253AE}"/>
              </a:ext>
            </a:extLst>
          </p:cNvPr>
          <p:cNvSpPr>
            <a:spLocks noGrp="1"/>
          </p:cNvSpPr>
          <p:nvPr>
            <p:ph type="title"/>
          </p:nvPr>
        </p:nvSpPr>
        <p:spPr>
          <a:xfrm>
            <a:off x="210311" y="176205"/>
            <a:ext cx="6437623" cy="804672"/>
          </a:xfrm>
        </p:spPr>
        <p:txBody>
          <a:bodyPr/>
          <a:lstStyle/>
          <a:p>
            <a:r>
              <a:rPr lang="en-US" dirty="0"/>
              <a:t>Runtime Primitives</a:t>
            </a:r>
          </a:p>
        </p:txBody>
      </p:sp>
      <p:sp>
        <p:nvSpPr>
          <p:cNvPr id="4" name="Footer Placeholder 3">
            <a:extLst>
              <a:ext uri="{FF2B5EF4-FFF2-40B4-BE49-F238E27FC236}">
                <a16:creationId xmlns:a16="http://schemas.microsoft.com/office/drawing/2014/main" id="{0108E2E7-23D3-2E3C-B322-A7DC2E8796B7}"/>
              </a:ext>
            </a:extLst>
          </p:cNvPr>
          <p:cNvSpPr>
            <a:spLocks noGrp="1"/>
          </p:cNvSpPr>
          <p:nvPr>
            <p:ph type="ftr" sz="quarter" idx="10"/>
          </p:nvPr>
        </p:nvSpPr>
        <p:spPr/>
        <p:txBody>
          <a:bodyPr/>
          <a:lstStyle/>
          <a:p>
            <a:r>
              <a:rPr lang="en-US" dirty="0"/>
              <a:t>IBM Quantum / © 2021 IBM Corporation</a:t>
            </a:r>
          </a:p>
        </p:txBody>
      </p:sp>
      <p:sp>
        <p:nvSpPr>
          <p:cNvPr id="5" name="Slide Number Placeholder 4">
            <a:extLst>
              <a:ext uri="{FF2B5EF4-FFF2-40B4-BE49-F238E27FC236}">
                <a16:creationId xmlns:a16="http://schemas.microsoft.com/office/drawing/2014/main" id="{4B039C39-6840-4254-8C30-F55F77025D8D}"/>
              </a:ext>
            </a:extLst>
          </p:cNvPr>
          <p:cNvSpPr>
            <a:spLocks noGrp="1"/>
          </p:cNvSpPr>
          <p:nvPr>
            <p:ph type="sldNum" sz="quarter" idx="11"/>
          </p:nvPr>
        </p:nvSpPr>
        <p:spPr/>
        <p:txBody>
          <a:bodyPr/>
          <a:lstStyle/>
          <a:p>
            <a:fld id="{59395FB3-9C97-154F-86B2-7E381B951268}" type="slidenum">
              <a:rPr lang="en-US" smtClean="0"/>
              <a:pPr/>
              <a:t>16</a:t>
            </a:fld>
            <a:endParaRPr lang="en-US" dirty="0"/>
          </a:p>
        </p:txBody>
      </p:sp>
      <p:grpSp>
        <p:nvGrpSpPr>
          <p:cNvPr id="24" name="Group 23">
            <a:extLst>
              <a:ext uri="{FF2B5EF4-FFF2-40B4-BE49-F238E27FC236}">
                <a16:creationId xmlns:a16="http://schemas.microsoft.com/office/drawing/2014/main" id="{59EA61F2-896B-1C95-62B2-530BD6F7CD92}"/>
              </a:ext>
            </a:extLst>
          </p:cNvPr>
          <p:cNvGrpSpPr/>
          <p:nvPr/>
        </p:nvGrpSpPr>
        <p:grpSpPr>
          <a:xfrm>
            <a:off x="1723477" y="584498"/>
            <a:ext cx="7033222" cy="1480770"/>
            <a:chOff x="1005927" y="1649203"/>
            <a:chExt cx="7033222" cy="1480770"/>
          </a:xfrm>
        </p:grpSpPr>
        <p:grpSp>
          <p:nvGrpSpPr>
            <p:cNvPr id="25" name="Group 24">
              <a:extLst>
                <a:ext uri="{FF2B5EF4-FFF2-40B4-BE49-F238E27FC236}">
                  <a16:creationId xmlns:a16="http://schemas.microsoft.com/office/drawing/2014/main" id="{7C934C28-7890-D7F4-2FA7-E59C60FB7C15}"/>
                </a:ext>
              </a:extLst>
            </p:cNvPr>
            <p:cNvGrpSpPr/>
            <p:nvPr/>
          </p:nvGrpSpPr>
          <p:grpSpPr>
            <a:xfrm>
              <a:off x="5787263" y="1649203"/>
              <a:ext cx="2251886" cy="1328514"/>
              <a:chOff x="6395204" y="1013602"/>
              <a:chExt cx="2251886" cy="1328514"/>
            </a:xfrm>
          </p:grpSpPr>
          <p:sp>
            <p:nvSpPr>
              <p:cNvPr id="119" name="TextBox 118">
                <a:extLst>
                  <a:ext uri="{FF2B5EF4-FFF2-40B4-BE49-F238E27FC236}">
                    <a16:creationId xmlns:a16="http://schemas.microsoft.com/office/drawing/2014/main" id="{1C6845EB-D1BD-DC46-F63A-44D83B501ADA}"/>
                  </a:ext>
                </a:extLst>
              </p:cNvPr>
              <p:cNvSpPr txBox="1"/>
              <p:nvPr/>
            </p:nvSpPr>
            <p:spPr>
              <a:xfrm>
                <a:off x="6395204" y="2126315"/>
                <a:ext cx="1107498" cy="111634"/>
              </a:xfrm>
              <a:prstGeom prst="rect">
                <a:avLst/>
              </a:prstGeom>
              <a:noFill/>
            </p:spPr>
            <p:txBody>
              <a:bodyPr wrap="square" lIns="0" tIns="0" rIns="0" bIns="0" rtlCol="0">
                <a:spAutoFit/>
              </a:bodyPr>
              <a:lstStyle/>
              <a:p>
                <a:pPr algn="ctr">
                  <a:lnSpc>
                    <a:spcPct val="110000"/>
                  </a:lnSpc>
                  <a:spcBef>
                    <a:spcPts val="1100"/>
                  </a:spcBef>
                  <a:buClr>
                    <a:srgbClr val="E0E0E0"/>
                  </a:buClr>
                  <a:buSzPct val="80000"/>
                </a:pPr>
                <a:r>
                  <a:rPr lang="en-US" sz="700" dirty="0">
                    <a:solidFill>
                      <a:schemeClr val="tx1"/>
                    </a:solidFill>
                    <a:latin typeface="IBM Plex Sans" charset="0"/>
                    <a:ea typeface="IBM Plex Sans" charset="0"/>
                    <a:cs typeface="IBM Plex Sans" charset="0"/>
                  </a:rPr>
                  <a:t>User Machine</a:t>
                </a:r>
              </a:p>
            </p:txBody>
          </p:sp>
          <p:grpSp>
            <p:nvGrpSpPr>
              <p:cNvPr id="120" name="Group 119">
                <a:extLst>
                  <a:ext uri="{FF2B5EF4-FFF2-40B4-BE49-F238E27FC236}">
                    <a16:creationId xmlns:a16="http://schemas.microsoft.com/office/drawing/2014/main" id="{8AACECE8-6F85-7520-7388-FFABAFA88268}"/>
                  </a:ext>
                </a:extLst>
              </p:cNvPr>
              <p:cNvGrpSpPr/>
              <p:nvPr/>
            </p:nvGrpSpPr>
            <p:grpSpPr>
              <a:xfrm>
                <a:off x="6671718" y="1013602"/>
                <a:ext cx="1975372" cy="1328514"/>
                <a:chOff x="6671718" y="1013602"/>
                <a:chExt cx="1975372" cy="1328514"/>
              </a:xfrm>
            </p:grpSpPr>
            <p:sp>
              <p:nvSpPr>
                <p:cNvPr id="164" name="Rectangle 163">
                  <a:extLst>
                    <a:ext uri="{FF2B5EF4-FFF2-40B4-BE49-F238E27FC236}">
                      <a16:creationId xmlns:a16="http://schemas.microsoft.com/office/drawing/2014/main" id="{72F63762-EDD6-AEE8-F535-F2B6761578B3}"/>
                    </a:ext>
                  </a:extLst>
                </p:cNvPr>
                <p:cNvSpPr/>
                <p:nvPr/>
              </p:nvSpPr>
              <p:spPr>
                <a:xfrm>
                  <a:off x="7351626" y="1254298"/>
                  <a:ext cx="495787" cy="804673"/>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00" b="1" dirty="0">
                    <a:solidFill>
                      <a:schemeClr val="tx1"/>
                    </a:solidFill>
                  </a:endParaRPr>
                </a:p>
              </p:txBody>
            </p:sp>
            <p:sp>
              <p:nvSpPr>
                <p:cNvPr id="165" name="Rectangle 164">
                  <a:extLst>
                    <a:ext uri="{FF2B5EF4-FFF2-40B4-BE49-F238E27FC236}">
                      <a16:creationId xmlns:a16="http://schemas.microsoft.com/office/drawing/2014/main" id="{013EDFAA-5757-5040-634E-676F6678DC82}"/>
                    </a:ext>
                  </a:extLst>
                </p:cNvPr>
                <p:cNvSpPr/>
                <p:nvPr/>
              </p:nvSpPr>
              <p:spPr>
                <a:xfrm>
                  <a:off x="6728762" y="1254298"/>
                  <a:ext cx="495787" cy="804673"/>
                </a:xfrm>
                <a:prstGeom prst="rect">
                  <a:avLst/>
                </a:prstGeom>
                <a:solidFill>
                  <a:srgbClr val="DCDCD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00" b="1" dirty="0">
                    <a:solidFill>
                      <a:schemeClr val="tx1"/>
                    </a:solidFill>
                  </a:endParaRPr>
                </a:p>
              </p:txBody>
            </p:sp>
            <p:sp>
              <p:nvSpPr>
                <p:cNvPr id="166" name="Rectangle 165">
                  <a:extLst>
                    <a:ext uri="{FF2B5EF4-FFF2-40B4-BE49-F238E27FC236}">
                      <a16:creationId xmlns:a16="http://schemas.microsoft.com/office/drawing/2014/main" id="{7600B476-52EE-4094-B001-EF0D6186EE74}"/>
                    </a:ext>
                  </a:extLst>
                </p:cNvPr>
                <p:cNvSpPr/>
                <p:nvPr/>
              </p:nvSpPr>
              <p:spPr>
                <a:xfrm>
                  <a:off x="7974305" y="1254298"/>
                  <a:ext cx="495787" cy="804673"/>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00" b="1" dirty="0">
                    <a:solidFill>
                      <a:schemeClr val="tx1"/>
                    </a:solidFill>
                  </a:endParaRPr>
                </a:p>
              </p:txBody>
            </p:sp>
            <p:sp>
              <p:nvSpPr>
                <p:cNvPr id="167" name="Rectangle 166">
                  <a:extLst>
                    <a:ext uri="{FF2B5EF4-FFF2-40B4-BE49-F238E27FC236}">
                      <a16:creationId xmlns:a16="http://schemas.microsoft.com/office/drawing/2014/main" id="{01BA86BE-BDC2-530C-9AFF-0D47A2B4B5B5}"/>
                    </a:ext>
                  </a:extLst>
                </p:cNvPr>
                <p:cNvSpPr/>
                <p:nvPr/>
              </p:nvSpPr>
              <p:spPr>
                <a:xfrm>
                  <a:off x="6671718" y="1739234"/>
                  <a:ext cx="495786" cy="1457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00" dirty="0">
                    <a:solidFill>
                      <a:schemeClr val="tx1"/>
                    </a:solidFill>
                    <a:latin typeface="IBM Plex Sans" panose="020B0503050203000203" pitchFamily="34" charset="0"/>
                  </a:endParaRPr>
                </a:p>
              </p:txBody>
            </p:sp>
            <p:sp>
              <p:nvSpPr>
                <p:cNvPr id="168" name="Rectangle 167">
                  <a:extLst>
                    <a:ext uri="{FF2B5EF4-FFF2-40B4-BE49-F238E27FC236}">
                      <a16:creationId xmlns:a16="http://schemas.microsoft.com/office/drawing/2014/main" id="{53495599-3243-75B0-548D-8E7017D13665}"/>
                    </a:ext>
                  </a:extLst>
                </p:cNvPr>
                <p:cNvSpPr/>
                <p:nvPr/>
              </p:nvSpPr>
              <p:spPr>
                <a:xfrm>
                  <a:off x="6804563" y="1490350"/>
                  <a:ext cx="348996" cy="367051"/>
                </a:xfrm>
                <a:prstGeom prst="rect">
                  <a:avLst/>
                </a:prstGeom>
                <a:solidFill>
                  <a:srgbClr val="1191EA"/>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00" dirty="0">
                    <a:solidFill>
                      <a:schemeClr val="tx1"/>
                    </a:solidFill>
                    <a:latin typeface="IBM Plex Sans" panose="020B0503050203000203" pitchFamily="34" charset="0"/>
                  </a:endParaRPr>
                </a:p>
              </p:txBody>
            </p:sp>
            <p:sp>
              <p:nvSpPr>
                <p:cNvPr id="169" name="TextBox 168">
                  <a:extLst>
                    <a:ext uri="{FF2B5EF4-FFF2-40B4-BE49-F238E27FC236}">
                      <a16:creationId xmlns:a16="http://schemas.microsoft.com/office/drawing/2014/main" id="{B47D759C-E944-6DF3-5E23-D8304D9EB8A3}"/>
                    </a:ext>
                  </a:extLst>
                </p:cNvPr>
                <p:cNvSpPr txBox="1"/>
                <p:nvPr/>
              </p:nvSpPr>
              <p:spPr>
                <a:xfrm>
                  <a:off x="6738248" y="1013602"/>
                  <a:ext cx="1199046" cy="175433"/>
                </a:xfrm>
                <a:prstGeom prst="rect">
                  <a:avLst/>
                </a:prstGeom>
                <a:noFill/>
              </p:spPr>
              <p:txBody>
                <a:bodyPr wrap="none" lIns="0" tIns="0" rIns="0" bIns="0" rtlCol="0">
                  <a:spAutoFit/>
                </a:bodyPr>
                <a:lstStyle/>
                <a:p>
                  <a:pPr algn="l">
                    <a:lnSpc>
                      <a:spcPct val="110000"/>
                    </a:lnSpc>
                    <a:spcBef>
                      <a:spcPts val="1100"/>
                    </a:spcBef>
                  </a:pPr>
                  <a:r>
                    <a:rPr lang="en-CH" dirty="0">
                      <a:solidFill>
                        <a:schemeClr val="tx1"/>
                      </a:solidFill>
                      <a:latin typeface="IBM Plex Sans" charset="0"/>
                      <a:ea typeface="IBM Plex Sans" charset="0"/>
                      <a:cs typeface="IBM Plex Sans" charset="0"/>
                    </a:rPr>
                    <a:t>Runtime Primitives</a:t>
                  </a:r>
                </a:p>
              </p:txBody>
            </p:sp>
            <p:sp>
              <p:nvSpPr>
                <p:cNvPr id="173" name="TextBox 172">
                  <a:extLst>
                    <a:ext uri="{FF2B5EF4-FFF2-40B4-BE49-F238E27FC236}">
                      <a16:creationId xmlns:a16="http://schemas.microsoft.com/office/drawing/2014/main" id="{79D14941-0F93-8C17-71BA-663072AB250A}"/>
                    </a:ext>
                  </a:extLst>
                </p:cNvPr>
                <p:cNvSpPr txBox="1"/>
                <p:nvPr/>
              </p:nvSpPr>
              <p:spPr>
                <a:xfrm>
                  <a:off x="7835625" y="2111988"/>
                  <a:ext cx="811465" cy="230128"/>
                </a:xfrm>
                <a:prstGeom prst="rect">
                  <a:avLst/>
                </a:prstGeom>
                <a:noFill/>
              </p:spPr>
              <p:txBody>
                <a:bodyPr wrap="square" lIns="0" tIns="0" rIns="0" bIns="0" rtlCol="0">
                  <a:spAutoFit/>
                </a:bodyPr>
                <a:lstStyle/>
                <a:p>
                  <a:pPr algn="ctr">
                    <a:lnSpc>
                      <a:spcPct val="110000"/>
                    </a:lnSpc>
                    <a:spcBef>
                      <a:spcPts val="1100"/>
                    </a:spcBef>
                    <a:buClr>
                      <a:srgbClr val="E0E0E0"/>
                    </a:buClr>
                    <a:buSzPct val="80000"/>
                  </a:pPr>
                  <a:r>
                    <a:rPr lang="en-US" sz="700" dirty="0">
                      <a:solidFill>
                        <a:schemeClr val="tx1"/>
                      </a:solidFill>
                      <a:latin typeface="IBM Plex Sans" charset="0"/>
                      <a:ea typeface="IBM Plex Sans" charset="0"/>
                      <a:cs typeface="IBM Plex Sans" charset="0"/>
                    </a:rPr>
                    <a:t>IBM Quantum Systems</a:t>
                  </a:r>
                </a:p>
              </p:txBody>
            </p:sp>
            <p:sp>
              <p:nvSpPr>
                <p:cNvPr id="183" name="U-turn Arrow 167">
                  <a:extLst>
                    <a:ext uri="{FF2B5EF4-FFF2-40B4-BE49-F238E27FC236}">
                      <a16:creationId xmlns:a16="http://schemas.microsoft.com/office/drawing/2014/main" id="{A046B253-8A41-689C-6EB7-8A49B7558533}"/>
                    </a:ext>
                  </a:extLst>
                </p:cNvPr>
                <p:cNvSpPr/>
                <p:nvPr/>
              </p:nvSpPr>
              <p:spPr>
                <a:xfrm rot="5400000">
                  <a:off x="7883084" y="1668681"/>
                  <a:ext cx="157042" cy="131741"/>
                </a:xfrm>
                <a:prstGeom prst="uturnArrow">
                  <a:avLst>
                    <a:gd name="adj1" fmla="val 13502"/>
                    <a:gd name="adj2" fmla="val 20753"/>
                    <a:gd name="adj3" fmla="val 29838"/>
                    <a:gd name="adj4" fmla="val 53377"/>
                    <a:gd name="adj5" fmla="val 83215"/>
                  </a:avLst>
                </a:prstGeom>
                <a:solidFill>
                  <a:srgbClr val="1191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dirty="0">
                    <a:solidFill>
                      <a:schemeClr val="tx1"/>
                    </a:solidFill>
                  </a:endParaRPr>
                </a:p>
              </p:txBody>
            </p:sp>
            <p:sp>
              <p:nvSpPr>
                <p:cNvPr id="184" name="U-turn Arrow 168">
                  <a:extLst>
                    <a:ext uri="{FF2B5EF4-FFF2-40B4-BE49-F238E27FC236}">
                      <a16:creationId xmlns:a16="http://schemas.microsoft.com/office/drawing/2014/main" id="{E853485E-2222-BDE0-9115-6FDCBBC6F386}"/>
                    </a:ext>
                  </a:extLst>
                </p:cNvPr>
                <p:cNvSpPr/>
                <p:nvPr/>
              </p:nvSpPr>
              <p:spPr>
                <a:xfrm rot="16200000">
                  <a:off x="7770076" y="1653123"/>
                  <a:ext cx="157042" cy="131741"/>
                </a:xfrm>
                <a:prstGeom prst="uturnArrow">
                  <a:avLst>
                    <a:gd name="adj1" fmla="val 13502"/>
                    <a:gd name="adj2" fmla="val 20753"/>
                    <a:gd name="adj3" fmla="val 29838"/>
                    <a:gd name="adj4" fmla="val 53377"/>
                    <a:gd name="adj5" fmla="val 83215"/>
                  </a:avLst>
                </a:prstGeom>
                <a:solidFill>
                  <a:srgbClr val="1191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dirty="0">
                    <a:solidFill>
                      <a:schemeClr val="tx1"/>
                    </a:solidFill>
                  </a:endParaRPr>
                </a:p>
              </p:txBody>
            </p:sp>
            <p:sp>
              <p:nvSpPr>
                <p:cNvPr id="185" name="Rectangle 184">
                  <a:extLst>
                    <a:ext uri="{FF2B5EF4-FFF2-40B4-BE49-F238E27FC236}">
                      <a16:creationId xmlns:a16="http://schemas.microsoft.com/office/drawing/2014/main" id="{A36301C7-2A1A-B212-5E2A-99532DCE05CB}"/>
                    </a:ext>
                  </a:extLst>
                </p:cNvPr>
                <p:cNvSpPr/>
                <p:nvPr/>
              </p:nvSpPr>
              <p:spPr>
                <a:xfrm>
                  <a:off x="7514194" y="1656973"/>
                  <a:ext cx="220608" cy="155559"/>
                </a:xfrm>
                <a:prstGeom prst="rect">
                  <a:avLst/>
                </a:prstGeom>
                <a:solidFill>
                  <a:srgbClr val="D0B0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00" dirty="0">
                    <a:solidFill>
                      <a:srgbClr val="8C8C8C"/>
                    </a:solidFill>
                    <a:latin typeface="IBM Plex Sans" panose="020B0503050203000203" pitchFamily="34" charset="0"/>
                  </a:endParaRPr>
                </a:p>
              </p:txBody>
            </p:sp>
            <p:sp>
              <p:nvSpPr>
                <p:cNvPr id="186" name="Rectangle 185">
                  <a:extLst>
                    <a:ext uri="{FF2B5EF4-FFF2-40B4-BE49-F238E27FC236}">
                      <a16:creationId xmlns:a16="http://schemas.microsoft.com/office/drawing/2014/main" id="{8FC9C496-123B-72FB-E5AA-C881DD8421A6}"/>
                    </a:ext>
                  </a:extLst>
                </p:cNvPr>
                <p:cNvSpPr/>
                <p:nvPr/>
              </p:nvSpPr>
              <p:spPr>
                <a:xfrm>
                  <a:off x="7271671" y="1518886"/>
                  <a:ext cx="45719" cy="367051"/>
                </a:xfrm>
                <a:prstGeom prst="rect">
                  <a:avLst/>
                </a:prstGeom>
                <a:solidFill>
                  <a:srgbClr val="A4A4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00" b="1" dirty="0">
                    <a:solidFill>
                      <a:schemeClr val="tx1"/>
                    </a:solidFill>
                  </a:endParaRPr>
                </a:p>
              </p:txBody>
            </p:sp>
            <p:cxnSp>
              <p:nvCxnSpPr>
                <p:cNvPr id="187" name="Straight Arrow Connector 186">
                  <a:extLst>
                    <a:ext uri="{FF2B5EF4-FFF2-40B4-BE49-F238E27FC236}">
                      <a16:creationId xmlns:a16="http://schemas.microsoft.com/office/drawing/2014/main" id="{5F9515E2-BC8F-7EAA-C434-AFE628E05452}"/>
                    </a:ext>
                  </a:extLst>
                </p:cNvPr>
                <p:cNvCxnSpPr>
                  <a:cxnSpLocks/>
                </p:cNvCxnSpPr>
                <p:nvPr/>
              </p:nvCxnSpPr>
              <p:spPr bwMode="auto">
                <a:xfrm>
                  <a:off x="6880233" y="1684558"/>
                  <a:ext cx="574541" cy="0"/>
                </a:xfrm>
                <a:prstGeom prst="straightConnector1">
                  <a:avLst/>
                </a:prstGeom>
                <a:ln w="19050">
                  <a:solidFill>
                    <a:srgbClr val="1191EA"/>
                  </a:solidFill>
                  <a:headEnd type="none" w="sm" len="sm"/>
                  <a:tailEnd type="triangle" w="sm" len="sm"/>
                </a:ln>
                <a:effectLst/>
              </p:spPr>
              <p:style>
                <a:lnRef idx="1">
                  <a:schemeClr val="dk1"/>
                </a:lnRef>
                <a:fillRef idx="0">
                  <a:schemeClr val="dk1"/>
                </a:fillRef>
                <a:effectRef idx="0">
                  <a:schemeClr val="dk1"/>
                </a:effectRef>
                <a:fontRef idx="minor">
                  <a:schemeClr val="tx1"/>
                </a:fontRef>
              </p:style>
            </p:cxnSp>
          </p:grpSp>
        </p:grpSp>
        <p:pic>
          <p:nvPicPr>
            <p:cNvPr id="26" name="Picture 25" descr="Qr code&#10;&#10;Description automatically generated">
              <a:extLst>
                <a:ext uri="{FF2B5EF4-FFF2-40B4-BE49-F238E27FC236}">
                  <a16:creationId xmlns:a16="http://schemas.microsoft.com/office/drawing/2014/main" id="{2E5F1B74-D699-9E35-04D7-C10A3605B002}"/>
                </a:ext>
              </a:extLst>
            </p:cNvPr>
            <p:cNvPicPr>
              <a:picLocks noChangeAspect="1"/>
            </p:cNvPicPr>
            <p:nvPr/>
          </p:nvPicPr>
          <p:blipFill>
            <a:blip r:embed="rId2">
              <a:duotone>
                <a:prstClr val="black"/>
                <a:schemeClr val="accent3">
                  <a:tint val="45000"/>
                  <a:satMod val="400000"/>
                </a:schemeClr>
              </a:duotone>
            </a:blip>
            <a:stretch>
              <a:fillRect/>
            </a:stretch>
          </p:blipFill>
          <p:spPr>
            <a:xfrm>
              <a:off x="7472995" y="2209018"/>
              <a:ext cx="271589" cy="271589"/>
            </a:xfrm>
            <a:prstGeom prst="rect">
              <a:avLst/>
            </a:prstGeom>
          </p:spPr>
        </p:pic>
        <p:grpSp>
          <p:nvGrpSpPr>
            <p:cNvPr id="27" name="Group 26">
              <a:extLst>
                <a:ext uri="{FF2B5EF4-FFF2-40B4-BE49-F238E27FC236}">
                  <a16:creationId xmlns:a16="http://schemas.microsoft.com/office/drawing/2014/main" id="{18185071-8EA6-1F96-8E4B-369DDCF4AB76}"/>
                </a:ext>
              </a:extLst>
            </p:cNvPr>
            <p:cNvGrpSpPr/>
            <p:nvPr/>
          </p:nvGrpSpPr>
          <p:grpSpPr>
            <a:xfrm>
              <a:off x="3054489" y="1679488"/>
              <a:ext cx="2384736" cy="1310784"/>
              <a:chOff x="3664089" y="701588"/>
              <a:chExt cx="2384736" cy="1310784"/>
            </a:xfrm>
          </p:grpSpPr>
          <p:sp>
            <p:nvSpPr>
              <p:cNvPr id="52" name="TextBox 51">
                <a:extLst>
                  <a:ext uri="{FF2B5EF4-FFF2-40B4-BE49-F238E27FC236}">
                    <a16:creationId xmlns:a16="http://schemas.microsoft.com/office/drawing/2014/main" id="{D7C579DE-6754-C3DB-651A-47800A3124FA}"/>
                  </a:ext>
                </a:extLst>
              </p:cNvPr>
              <p:cNvSpPr txBox="1"/>
              <p:nvPr/>
            </p:nvSpPr>
            <p:spPr>
              <a:xfrm>
                <a:off x="3664089" y="1797859"/>
                <a:ext cx="1356719" cy="111634"/>
              </a:xfrm>
              <a:prstGeom prst="rect">
                <a:avLst/>
              </a:prstGeom>
              <a:noFill/>
            </p:spPr>
            <p:txBody>
              <a:bodyPr wrap="square" lIns="0" tIns="0" rIns="0" bIns="0" rtlCol="0">
                <a:spAutoFit/>
              </a:bodyPr>
              <a:lstStyle/>
              <a:p>
                <a:pPr algn="ctr">
                  <a:lnSpc>
                    <a:spcPct val="110000"/>
                  </a:lnSpc>
                  <a:spcBef>
                    <a:spcPts val="1100"/>
                  </a:spcBef>
                  <a:buClr>
                    <a:srgbClr val="E0E0E0"/>
                  </a:buClr>
                  <a:buSzPct val="80000"/>
                </a:pPr>
                <a:r>
                  <a:rPr lang="en-US" sz="700" dirty="0">
                    <a:solidFill>
                      <a:schemeClr val="tx1"/>
                    </a:solidFill>
                    <a:latin typeface="IBM Plex Sans" charset="0"/>
                    <a:ea typeface="IBM Plex Sans" charset="0"/>
                    <a:cs typeface="IBM Plex Sans" charset="0"/>
                  </a:rPr>
                  <a:t>User Machine</a:t>
                </a:r>
              </a:p>
            </p:txBody>
          </p:sp>
          <p:grpSp>
            <p:nvGrpSpPr>
              <p:cNvPr id="53" name="Group 52">
                <a:extLst>
                  <a:ext uri="{FF2B5EF4-FFF2-40B4-BE49-F238E27FC236}">
                    <a16:creationId xmlns:a16="http://schemas.microsoft.com/office/drawing/2014/main" id="{F2386D34-5C1B-4982-B54E-CD98B2F17C25}"/>
                  </a:ext>
                </a:extLst>
              </p:cNvPr>
              <p:cNvGrpSpPr/>
              <p:nvPr/>
            </p:nvGrpSpPr>
            <p:grpSpPr>
              <a:xfrm>
                <a:off x="4069551" y="701588"/>
                <a:ext cx="1979274" cy="1310784"/>
                <a:chOff x="4069551" y="701588"/>
                <a:chExt cx="1979274" cy="1310784"/>
              </a:xfrm>
            </p:grpSpPr>
            <p:sp>
              <p:nvSpPr>
                <p:cNvPr id="54" name="TextBox 53">
                  <a:extLst>
                    <a:ext uri="{FF2B5EF4-FFF2-40B4-BE49-F238E27FC236}">
                      <a16:creationId xmlns:a16="http://schemas.microsoft.com/office/drawing/2014/main" id="{E7F60620-0046-2927-443D-193139C32586}"/>
                    </a:ext>
                  </a:extLst>
                </p:cNvPr>
                <p:cNvSpPr txBox="1"/>
                <p:nvPr/>
              </p:nvSpPr>
              <p:spPr>
                <a:xfrm>
                  <a:off x="4123272" y="701588"/>
                  <a:ext cx="1662315" cy="175433"/>
                </a:xfrm>
                <a:prstGeom prst="rect">
                  <a:avLst/>
                </a:prstGeom>
                <a:noFill/>
              </p:spPr>
              <p:txBody>
                <a:bodyPr wrap="none" lIns="0" tIns="0" rIns="0" bIns="0" rtlCol="0">
                  <a:spAutoFit/>
                </a:bodyPr>
                <a:lstStyle/>
                <a:p>
                  <a:pPr algn="l">
                    <a:lnSpc>
                      <a:spcPct val="110000"/>
                    </a:lnSpc>
                    <a:spcBef>
                      <a:spcPts val="1100"/>
                    </a:spcBef>
                  </a:pPr>
                  <a:r>
                    <a:rPr lang="en-US" dirty="0">
                      <a:solidFill>
                        <a:schemeClr val="tx1"/>
                      </a:solidFill>
                      <a:latin typeface="IBM Plex Sans" charset="0"/>
                      <a:ea typeface="IBM Plex Sans" charset="0"/>
                      <a:cs typeface="IBM Plex Sans" charset="0"/>
                    </a:rPr>
                    <a:t>Upload </a:t>
                  </a:r>
                  <a:r>
                    <a:rPr lang="en-CH">
                      <a:solidFill>
                        <a:schemeClr val="tx1"/>
                      </a:solidFill>
                      <a:latin typeface="IBM Plex Sans" charset="0"/>
                      <a:ea typeface="IBM Plex Sans" charset="0"/>
                      <a:cs typeface="IBM Plex Sans" charset="0"/>
                    </a:rPr>
                    <a:t>Runtime </a:t>
                  </a:r>
                  <a:r>
                    <a:rPr lang="en-CH" dirty="0">
                      <a:solidFill>
                        <a:schemeClr val="tx1"/>
                      </a:solidFill>
                      <a:latin typeface="IBM Plex Sans" charset="0"/>
                      <a:ea typeface="IBM Plex Sans" charset="0"/>
                      <a:cs typeface="IBM Plex Sans" charset="0"/>
                    </a:rPr>
                    <a:t>Programs</a:t>
                  </a:r>
                </a:p>
              </p:txBody>
            </p:sp>
            <p:grpSp>
              <p:nvGrpSpPr>
                <p:cNvPr id="55" name="Group 54">
                  <a:extLst>
                    <a:ext uri="{FF2B5EF4-FFF2-40B4-BE49-F238E27FC236}">
                      <a16:creationId xmlns:a16="http://schemas.microsoft.com/office/drawing/2014/main" id="{1AC9E41D-77C3-8BE7-C93C-74B90374B3BA}"/>
                    </a:ext>
                  </a:extLst>
                </p:cNvPr>
                <p:cNvGrpSpPr/>
                <p:nvPr/>
              </p:nvGrpSpPr>
              <p:grpSpPr>
                <a:xfrm>
                  <a:off x="4069551" y="923241"/>
                  <a:ext cx="1785674" cy="804673"/>
                  <a:chOff x="5536759" y="60322"/>
                  <a:chExt cx="1785674" cy="804673"/>
                </a:xfrm>
              </p:grpSpPr>
              <p:grpSp>
                <p:nvGrpSpPr>
                  <p:cNvPr id="58" name="Group 57">
                    <a:extLst>
                      <a:ext uri="{FF2B5EF4-FFF2-40B4-BE49-F238E27FC236}">
                        <a16:creationId xmlns:a16="http://schemas.microsoft.com/office/drawing/2014/main" id="{01F0157C-2FD8-B4DF-018D-E104FA5AFD74}"/>
                      </a:ext>
                    </a:extLst>
                  </p:cNvPr>
                  <p:cNvGrpSpPr/>
                  <p:nvPr/>
                </p:nvGrpSpPr>
                <p:grpSpPr>
                  <a:xfrm>
                    <a:off x="5536759" y="60322"/>
                    <a:ext cx="1785674" cy="804673"/>
                    <a:chOff x="333726" y="984474"/>
                    <a:chExt cx="8169205" cy="3328593"/>
                  </a:xfrm>
                </p:grpSpPr>
                <p:sp>
                  <p:nvSpPr>
                    <p:cNvPr id="71" name="Rectangle 70">
                      <a:extLst>
                        <a:ext uri="{FF2B5EF4-FFF2-40B4-BE49-F238E27FC236}">
                          <a16:creationId xmlns:a16="http://schemas.microsoft.com/office/drawing/2014/main" id="{E3D05D28-FFD7-59DB-8141-04EDE65BD6E6}"/>
                        </a:ext>
                      </a:extLst>
                    </p:cNvPr>
                    <p:cNvSpPr/>
                    <p:nvPr/>
                  </p:nvSpPr>
                  <p:spPr>
                    <a:xfrm>
                      <a:off x="3444209" y="984474"/>
                      <a:ext cx="2268155" cy="3328593"/>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b="1" dirty="0">
                        <a:solidFill>
                          <a:schemeClr val="tx1"/>
                        </a:solidFill>
                      </a:endParaRPr>
                    </a:p>
                  </p:txBody>
                </p:sp>
                <p:sp>
                  <p:nvSpPr>
                    <p:cNvPr id="79" name="Rectangle 78">
                      <a:extLst>
                        <a:ext uri="{FF2B5EF4-FFF2-40B4-BE49-F238E27FC236}">
                          <a16:creationId xmlns:a16="http://schemas.microsoft.com/office/drawing/2014/main" id="{D784BE46-E57D-E2F5-D553-918EB1C284C2}"/>
                        </a:ext>
                      </a:extLst>
                    </p:cNvPr>
                    <p:cNvSpPr/>
                    <p:nvPr/>
                  </p:nvSpPr>
                  <p:spPr>
                    <a:xfrm>
                      <a:off x="594694" y="984474"/>
                      <a:ext cx="2268155" cy="3328593"/>
                    </a:xfrm>
                    <a:prstGeom prst="rect">
                      <a:avLst/>
                    </a:prstGeom>
                    <a:solidFill>
                      <a:srgbClr val="DCDC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b="1" dirty="0">
                        <a:solidFill>
                          <a:schemeClr val="tx1"/>
                        </a:solidFill>
                      </a:endParaRPr>
                    </a:p>
                  </p:txBody>
                </p:sp>
                <p:sp>
                  <p:nvSpPr>
                    <p:cNvPr id="82" name="Rectangle 81">
                      <a:extLst>
                        <a:ext uri="{FF2B5EF4-FFF2-40B4-BE49-F238E27FC236}">
                          <a16:creationId xmlns:a16="http://schemas.microsoft.com/office/drawing/2014/main" id="{315A8CE1-20F5-AA60-6BBC-9383C9BD4283}"/>
                        </a:ext>
                      </a:extLst>
                    </p:cNvPr>
                    <p:cNvSpPr/>
                    <p:nvPr/>
                  </p:nvSpPr>
                  <p:spPr>
                    <a:xfrm>
                      <a:off x="6234776" y="984474"/>
                      <a:ext cx="2268155" cy="3328593"/>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b="1" dirty="0">
                        <a:solidFill>
                          <a:schemeClr val="tx1"/>
                        </a:solidFill>
                      </a:endParaRPr>
                    </a:p>
                  </p:txBody>
                </p:sp>
                <p:sp>
                  <p:nvSpPr>
                    <p:cNvPr id="88" name="Rectangle 87">
                      <a:extLst>
                        <a:ext uri="{FF2B5EF4-FFF2-40B4-BE49-F238E27FC236}">
                          <a16:creationId xmlns:a16="http://schemas.microsoft.com/office/drawing/2014/main" id="{7700C07D-0065-9E84-428D-347D7C9BD193}"/>
                        </a:ext>
                      </a:extLst>
                    </p:cNvPr>
                    <p:cNvSpPr/>
                    <p:nvPr/>
                  </p:nvSpPr>
                  <p:spPr>
                    <a:xfrm>
                      <a:off x="333726" y="2990451"/>
                      <a:ext cx="2268149" cy="6027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dirty="0">
                        <a:solidFill>
                          <a:schemeClr val="tx1"/>
                        </a:solidFill>
                        <a:latin typeface="IBM Plex Sans" panose="020B0503050203000203" pitchFamily="34" charset="0"/>
                      </a:endParaRPr>
                    </a:p>
                  </p:txBody>
                </p:sp>
                <p:sp>
                  <p:nvSpPr>
                    <p:cNvPr id="117" name="Rectangle 116">
                      <a:extLst>
                        <a:ext uri="{FF2B5EF4-FFF2-40B4-BE49-F238E27FC236}">
                          <a16:creationId xmlns:a16="http://schemas.microsoft.com/office/drawing/2014/main" id="{B78D6EFC-3D4C-99A9-6ACC-2ECADD7422A4}"/>
                        </a:ext>
                      </a:extLst>
                    </p:cNvPr>
                    <p:cNvSpPr/>
                    <p:nvPr/>
                  </p:nvSpPr>
                  <p:spPr>
                    <a:xfrm>
                      <a:off x="3817618" y="1947854"/>
                      <a:ext cx="1596607" cy="1518335"/>
                    </a:xfrm>
                    <a:prstGeom prst="rect">
                      <a:avLst/>
                    </a:prstGeom>
                    <a:solidFill>
                      <a:srgbClr val="1191EA"/>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dirty="0">
                        <a:solidFill>
                          <a:schemeClr val="tx1"/>
                        </a:solidFill>
                        <a:latin typeface="IBM Plex Sans" panose="020B0503050203000203" pitchFamily="34" charset="0"/>
                      </a:endParaRPr>
                    </a:p>
                  </p:txBody>
                </p:sp>
              </p:grpSp>
              <p:sp>
                <p:nvSpPr>
                  <p:cNvPr id="59" name="U-turn Arrow 167">
                    <a:extLst>
                      <a:ext uri="{FF2B5EF4-FFF2-40B4-BE49-F238E27FC236}">
                        <a16:creationId xmlns:a16="http://schemas.microsoft.com/office/drawing/2014/main" id="{F17DC6D6-8372-7819-CB3B-8091500EC6C1}"/>
                      </a:ext>
                    </a:extLst>
                  </p:cNvPr>
                  <p:cNvSpPr/>
                  <p:nvPr/>
                </p:nvSpPr>
                <p:spPr>
                  <a:xfrm rot="5400000">
                    <a:off x="6747643" y="446752"/>
                    <a:ext cx="157042" cy="131741"/>
                  </a:xfrm>
                  <a:prstGeom prst="uturnArrow">
                    <a:avLst>
                      <a:gd name="adj1" fmla="val 13502"/>
                      <a:gd name="adj2" fmla="val 20753"/>
                      <a:gd name="adj3" fmla="val 29838"/>
                      <a:gd name="adj4" fmla="val 53377"/>
                      <a:gd name="adj5" fmla="val 83215"/>
                    </a:avLst>
                  </a:prstGeom>
                  <a:solidFill>
                    <a:srgbClr val="1191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dirty="0">
                      <a:solidFill>
                        <a:schemeClr val="tx1"/>
                      </a:solidFill>
                    </a:endParaRPr>
                  </a:p>
                </p:txBody>
              </p:sp>
              <p:sp>
                <p:nvSpPr>
                  <p:cNvPr id="60" name="U-turn Arrow 168">
                    <a:extLst>
                      <a:ext uri="{FF2B5EF4-FFF2-40B4-BE49-F238E27FC236}">
                        <a16:creationId xmlns:a16="http://schemas.microsoft.com/office/drawing/2014/main" id="{28CDFBCF-7B14-EA33-30BE-324592FB0D89}"/>
                      </a:ext>
                    </a:extLst>
                  </p:cNvPr>
                  <p:cNvSpPr/>
                  <p:nvPr/>
                </p:nvSpPr>
                <p:spPr>
                  <a:xfrm rot="16200000">
                    <a:off x="6634635" y="431194"/>
                    <a:ext cx="157042" cy="131741"/>
                  </a:xfrm>
                  <a:prstGeom prst="uturnArrow">
                    <a:avLst>
                      <a:gd name="adj1" fmla="val 13502"/>
                      <a:gd name="adj2" fmla="val 20753"/>
                      <a:gd name="adj3" fmla="val 29838"/>
                      <a:gd name="adj4" fmla="val 53377"/>
                      <a:gd name="adj5" fmla="val 83215"/>
                    </a:avLst>
                  </a:prstGeom>
                  <a:solidFill>
                    <a:srgbClr val="1191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dirty="0">
                      <a:solidFill>
                        <a:schemeClr val="tx1"/>
                      </a:solidFill>
                    </a:endParaRPr>
                  </a:p>
                </p:txBody>
              </p:sp>
              <p:cxnSp>
                <p:nvCxnSpPr>
                  <p:cNvPr id="61" name="Straight Arrow Connector 60">
                    <a:extLst>
                      <a:ext uri="{FF2B5EF4-FFF2-40B4-BE49-F238E27FC236}">
                        <a16:creationId xmlns:a16="http://schemas.microsoft.com/office/drawing/2014/main" id="{05065221-D228-2E33-4FBE-9CA024CA108C}"/>
                      </a:ext>
                    </a:extLst>
                  </p:cNvPr>
                  <p:cNvCxnSpPr/>
                  <p:nvPr/>
                </p:nvCxnSpPr>
                <p:spPr bwMode="auto">
                  <a:xfrm>
                    <a:off x="6031688" y="468966"/>
                    <a:ext cx="253410" cy="0"/>
                  </a:xfrm>
                  <a:prstGeom prst="straightConnector1">
                    <a:avLst/>
                  </a:prstGeom>
                  <a:ln w="19050">
                    <a:solidFill>
                      <a:srgbClr val="1191EA"/>
                    </a:solidFill>
                    <a:headEnd type="none" w="sm" len="sm"/>
                    <a:tailEnd type="triangle" w="sm" len="sm"/>
                  </a:ln>
                  <a:effectLst/>
                </p:spPr>
                <p:style>
                  <a:lnRef idx="1">
                    <a:schemeClr val="dk1"/>
                  </a:lnRef>
                  <a:fillRef idx="0">
                    <a:schemeClr val="dk1"/>
                  </a:fillRef>
                  <a:effectRef idx="0">
                    <a:schemeClr val="dk1"/>
                  </a:effectRef>
                  <a:fontRef idx="minor">
                    <a:schemeClr val="tx1"/>
                  </a:fontRef>
                </p:style>
              </p:cxnSp>
              <p:cxnSp>
                <p:nvCxnSpPr>
                  <p:cNvPr id="62" name="Straight Arrow Connector 61">
                    <a:extLst>
                      <a:ext uri="{FF2B5EF4-FFF2-40B4-BE49-F238E27FC236}">
                        <a16:creationId xmlns:a16="http://schemas.microsoft.com/office/drawing/2014/main" id="{36FCDA7E-D1A9-28D5-2C17-B2D93DCA7EEB}"/>
                      </a:ext>
                    </a:extLst>
                  </p:cNvPr>
                  <p:cNvCxnSpPr/>
                  <p:nvPr/>
                </p:nvCxnSpPr>
                <p:spPr bwMode="auto">
                  <a:xfrm>
                    <a:off x="6025170" y="533944"/>
                    <a:ext cx="253410" cy="0"/>
                  </a:xfrm>
                  <a:prstGeom prst="straightConnector1">
                    <a:avLst/>
                  </a:prstGeom>
                  <a:ln w="19050">
                    <a:solidFill>
                      <a:srgbClr val="1191EA"/>
                    </a:solidFill>
                    <a:headEnd type="triangle" w="sm" len="sm"/>
                    <a:tailEnd type="none" w="sm" len="sm"/>
                  </a:ln>
                  <a:effectLst/>
                </p:spPr>
                <p:style>
                  <a:lnRef idx="1">
                    <a:schemeClr val="dk1"/>
                  </a:lnRef>
                  <a:fillRef idx="0">
                    <a:schemeClr val="dk1"/>
                  </a:fillRef>
                  <a:effectRef idx="0">
                    <a:schemeClr val="dk1"/>
                  </a:effectRef>
                  <a:fontRef idx="minor">
                    <a:schemeClr val="tx1"/>
                  </a:fontRef>
                </p:style>
              </p:cxnSp>
            </p:grpSp>
            <p:sp>
              <p:nvSpPr>
                <p:cNvPr id="56" name="TextBox 55">
                  <a:extLst>
                    <a:ext uri="{FF2B5EF4-FFF2-40B4-BE49-F238E27FC236}">
                      <a16:creationId xmlns:a16="http://schemas.microsoft.com/office/drawing/2014/main" id="{602AF309-BE4A-AA56-8ABE-1716064DE4DA}"/>
                    </a:ext>
                  </a:extLst>
                </p:cNvPr>
                <p:cNvSpPr txBox="1"/>
                <p:nvPr/>
              </p:nvSpPr>
              <p:spPr>
                <a:xfrm>
                  <a:off x="5193872" y="1782244"/>
                  <a:ext cx="854953" cy="230128"/>
                </a:xfrm>
                <a:prstGeom prst="rect">
                  <a:avLst/>
                </a:prstGeom>
                <a:noFill/>
              </p:spPr>
              <p:txBody>
                <a:bodyPr wrap="square" lIns="0" tIns="0" rIns="0" bIns="0" rtlCol="0">
                  <a:spAutoFit/>
                </a:bodyPr>
                <a:lstStyle/>
                <a:p>
                  <a:pPr algn="ctr">
                    <a:lnSpc>
                      <a:spcPct val="110000"/>
                    </a:lnSpc>
                    <a:spcBef>
                      <a:spcPts val="1100"/>
                    </a:spcBef>
                    <a:buClr>
                      <a:srgbClr val="E0E0E0"/>
                    </a:buClr>
                    <a:buSzPct val="80000"/>
                  </a:pPr>
                  <a:r>
                    <a:rPr lang="en-US" sz="700" dirty="0">
                      <a:solidFill>
                        <a:schemeClr val="tx1"/>
                      </a:solidFill>
                      <a:latin typeface="IBM Plex Sans" charset="0"/>
                      <a:ea typeface="IBM Plex Sans" charset="0"/>
                      <a:cs typeface="IBM Plex Sans" charset="0"/>
                    </a:rPr>
                    <a:t>IBM Quantum Systems</a:t>
                  </a:r>
                </a:p>
              </p:txBody>
            </p:sp>
            <p:sp>
              <p:nvSpPr>
                <p:cNvPr id="57" name="Rectangle 56">
                  <a:extLst>
                    <a:ext uri="{FF2B5EF4-FFF2-40B4-BE49-F238E27FC236}">
                      <a16:creationId xmlns:a16="http://schemas.microsoft.com/office/drawing/2014/main" id="{E902C0C9-B64A-71A6-734A-F435A162ABAE}"/>
                    </a:ext>
                  </a:extLst>
                </p:cNvPr>
                <p:cNvSpPr/>
                <p:nvPr/>
              </p:nvSpPr>
              <p:spPr>
                <a:xfrm>
                  <a:off x="4916026" y="1323492"/>
                  <a:ext cx="220608" cy="155559"/>
                </a:xfrm>
                <a:prstGeom prst="rect">
                  <a:avLst/>
                </a:prstGeom>
                <a:solidFill>
                  <a:srgbClr val="D0B0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00" dirty="0">
                    <a:solidFill>
                      <a:srgbClr val="8C8C8C"/>
                    </a:solidFill>
                    <a:latin typeface="IBM Plex Sans" panose="020B0503050203000203" pitchFamily="34" charset="0"/>
                  </a:endParaRPr>
                </a:p>
              </p:txBody>
            </p:sp>
          </p:grpSp>
        </p:grpSp>
        <p:grpSp>
          <p:nvGrpSpPr>
            <p:cNvPr id="28" name="Group 27">
              <a:extLst>
                <a:ext uri="{FF2B5EF4-FFF2-40B4-BE49-F238E27FC236}">
                  <a16:creationId xmlns:a16="http://schemas.microsoft.com/office/drawing/2014/main" id="{656E0047-521C-5F9D-2783-26355131DA06}"/>
                </a:ext>
              </a:extLst>
            </p:cNvPr>
            <p:cNvGrpSpPr/>
            <p:nvPr/>
          </p:nvGrpSpPr>
          <p:grpSpPr>
            <a:xfrm>
              <a:off x="1005927" y="1697133"/>
              <a:ext cx="1936422" cy="1279775"/>
              <a:chOff x="1738655" y="1052912"/>
              <a:chExt cx="1936422" cy="1279775"/>
            </a:xfrm>
          </p:grpSpPr>
          <p:sp>
            <p:nvSpPr>
              <p:cNvPr id="35" name="TextBox 34">
                <a:extLst>
                  <a:ext uri="{FF2B5EF4-FFF2-40B4-BE49-F238E27FC236}">
                    <a16:creationId xmlns:a16="http://schemas.microsoft.com/office/drawing/2014/main" id="{8F43A6C9-5E87-6440-DBEA-C3B3F25D3CFD}"/>
                  </a:ext>
                </a:extLst>
              </p:cNvPr>
              <p:cNvSpPr txBox="1"/>
              <p:nvPr/>
            </p:nvSpPr>
            <p:spPr>
              <a:xfrm>
                <a:off x="1794861" y="1052912"/>
                <a:ext cx="1223092" cy="175433"/>
              </a:xfrm>
              <a:prstGeom prst="rect">
                <a:avLst/>
              </a:prstGeom>
              <a:noFill/>
            </p:spPr>
            <p:txBody>
              <a:bodyPr wrap="none" lIns="0" tIns="0" rIns="0" bIns="0" rtlCol="0">
                <a:spAutoFit/>
              </a:bodyPr>
              <a:lstStyle/>
              <a:p>
                <a:pPr algn="l">
                  <a:lnSpc>
                    <a:spcPct val="110000"/>
                  </a:lnSpc>
                  <a:spcBef>
                    <a:spcPts val="1100"/>
                  </a:spcBef>
                </a:pPr>
                <a:r>
                  <a:rPr lang="en-US" dirty="0" err="1">
                    <a:solidFill>
                      <a:schemeClr val="tx1"/>
                    </a:solidFill>
                    <a:latin typeface="IBM Plex Sans" charset="0"/>
                    <a:ea typeface="IBM Plex Sans" charset="0"/>
                    <a:cs typeface="IBM Plex Sans" charset="0"/>
                  </a:rPr>
                  <a:t>Backend.run</a:t>
                </a:r>
                <a:r>
                  <a:rPr lang="en-US" dirty="0">
                    <a:solidFill>
                      <a:schemeClr val="tx1"/>
                    </a:solidFill>
                    <a:latin typeface="IBM Plex Sans" charset="0"/>
                    <a:ea typeface="IBM Plex Sans" charset="0"/>
                    <a:cs typeface="IBM Plex Sans" charset="0"/>
                  </a:rPr>
                  <a:t> </a:t>
                </a:r>
                <a:r>
                  <a:rPr lang="en-CH">
                    <a:solidFill>
                      <a:schemeClr val="tx1"/>
                    </a:solidFill>
                    <a:latin typeface="IBM Plex Sans" charset="0"/>
                    <a:ea typeface="IBM Plex Sans" charset="0"/>
                    <a:cs typeface="IBM Plex Sans" charset="0"/>
                  </a:rPr>
                  <a:t>Model</a:t>
                </a:r>
                <a:endParaRPr lang="en-CH" dirty="0">
                  <a:solidFill>
                    <a:schemeClr val="tx1"/>
                  </a:solidFill>
                  <a:latin typeface="IBM Plex Sans" charset="0"/>
                  <a:ea typeface="IBM Plex Sans" charset="0"/>
                  <a:cs typeface="IBM Plex Sans" charset="0"/>
                </a:endParaRPr>
              </a:p>
            </p:txBody>
          </p:sp>
          <p:grpSp>
            <p:nvGrpSpPr>
              <p:cNvPr id="36" name="Group 35">
                <a:extLst>
                  <a:ext uri="{FF2B5EF4-FFF2-40B4-BE49-F238E27FC236}">
                    <a16:creationId xmlns:a16="http://schemas.microsoft.com/office/drawing/2014/main" id="{C7AB4173-3022-593C-77F6-BFBDBC7BC854}"/>
                  </a:ext>
                </a:extLst>
              </p:cNvPr>
              <p:cNvGrpSpPr/>
              <p:nvPr/>
            </p:nvGrpSpPr>
            <p:grpSpPr>
              <a:xfrm>
                <a:off x="1738655" y="1278600"/>
                <a:ext cx="1785674" cy="804673"/>
                <a:chOff x="2050172" y="1063288"/>
                <a:chExt cx="1785674" cy="804673"/>
              </a:xfrm>
            </p:grpSpPr>
            <p:grpSp>
              <p:nvGrpSpPr>
                <p:cNvPr id="41" name="Group 40">
                  <a:extLst>
                    <a:ext uri="{FF2B5EF4-FFF2-40B4-BE49-F238E27FC236}">
                      <a16:creationId xmlns:a16="http://schemas.microsoft.com/office/drawing/2014/main" id="{27E9F21A-85AD-5014-50A4-3068905F157D}"/>
                    </a:ext>
                  </a:extLst>
                </p:cNvPr>
                <p:cNvGrpSpPr/>
                <p:nvPr/>
              </p:nvGrpSpPr>
              <p:grpSpPr>
                <a:xfrm>
                  <a:off x="2050172" y="1063288"/>
                  <a:ext cx="1785674" cy="804673"/>
                  <a:chOff x="333726" y="984474"/>
                  <a:chExt cx="8169205" cy="3328593"/>
                </a:xfrm>
              </p:grpSpPr>
              <p:sp>
                <p:nvSpPr>
                  <p:cNvPr id="43" name="Rectangle 42">
                    <a:extLst>
                      <a:ext uri="{FF2B5EF4-FFF2-40B4-BE49-F238E27FC236}">
                        <a16:creationId xmlns:a16="http://schemas.microsoft.com/office/drawing/2014/main" id="{E4B26C01-CB58-4263-1870-FA4B56A78547}"/>
                      </a:ext>
                    </a:extLst>
                  </p:cNvPr>
                  <p:cNvSpPr/>
                  <p:nvPr/>
                </p:nvSpPr>
                <p:spPr>
                  <a:xfrm>
                    <a:off x="3444209" y="984474"/>
                    <a:ext cx="2268155" cy="332859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b="1" dirty="0">
                      <a:solidFill>
                        <a:schemeClr val="tx1"/>
                      </a:solidFill>
                    </a:endParaRPr>
                  </a:p>
                </p:txBody>
              </p:sp>
              <p:sp>
                <p:nvSpPr>
                  <p:cNvPr id="44" name="Rectangle 43">
                    <a:extLst>
                      <a:ext uri="{FF2B5EF4-FFF2-40B4-BE49-F238E27FC236}">
                        <a16:creationId xmlns:a16="http://schemas.microsoft.com/office/drawing/2014/main" id="{D0E36A7E-4756-20C0-6D50-79AF00051292}"/>
                      </a:ext>
                    </a:extLst>
                  </p:cNvPr>
                  <p:cNvSpPr/>
                  <p:nvPr/>
                </p:nvSpPr>
                <p:spPr>
                  <a:xfrm>
                    <a:off x="594694" y="984474"/>
                    <a:ext cx="2268155" cy="3328593"/>
                  </a:xfrm>
                  <a:prstGeom prst="rect">
                    <a:avLst/>
                  </a:prstGeom>
                  <a:solidFill>
                    <a:srgbClr val="DCDC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b="1" dirty="0">
                      <a:solidFill>
                        <a:schemeClr val="tx1"/>
                      </a:solidFill>
                    </a:endParaRPr>
                  </a:p>
                </p:txBody>
              </p:sp>
              <p:sp>
                <p:nvSpPr>
                  <p:cNvPr id="45" name="Rectangle 44">
                    <a:extLst>
                      <a:ext uri="{FF2B5EF4-FFF2-40B4-BE49-F238E27FC236}">
                        <a16:creationId xmlns:a16="http://schemas.microsoft.com/office/drawing/2014/main" id="{C9724AD5-3860-F3F4-37C9-660B1D12502C}"/>
                      </a:ext>
                    </a:extLst>
                  </p:cNvPr>
                  <p:cNvSpPr/>
                  <p:nvPr/>
                </p:nvSpPr>
                <p:spPr>
                  <a:xfrm>
                    <a:off x="6234776" y="984474"/>
                    <a:ext cx="2268155" cy="3328593"/>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b="1" dirty="0">
                      <a:solidFill>
                        <a:schemeClr val="tx1"/>
                      </a:solidFill>
                    </a:endParaRPr>
                  </a:p>
                </p:txBody>
              </p:sp>
              <p:sp>
                <p:nvSpPr>
                  <p:cNvPr id="46" name="Rectangle 45">
                    <a:extLst>
                      <a:ext uri="{FF2B5EF4-FFF2-40B4-BE49-F238E27FC236}">
                        <a16:creationId xmlns:a16="http://schemas.microsoft.com/office/drawing/2014/main" id="{1F410544-90A4-4FB3-A13A-1495A5E68EAA}"/>
                      </a:ext>
                    </a:extLst>
                  </p:cNvPr>
                  <p:cNvSpPr/>
                  <p:nvPr/>
                </p:nvSpPr>
                <p:spPr>
                  <a:xfrm>
                    <a:off x="333726" y="2990451"/>
                    <a:ext cx="2268149" cy="6027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dirty="0">
                      <a:solidFill>
                        <a:schemeClr val="tx1"/>
                      </a:solidFill>
                      <a:latin typeface="IBM Plex Sans" panose="020B0503050203000203" pitchFamily="34" charset="0"/>
                    </a:endParaRPr>
                  </a:p>
                </p:txBody>
              </p:sp>
              <p:sp>
                <p:nvSpPr>
                  <p:cNvPr id="47" name="Rectangle 46">
                    <a:extLst>
                      <a:ext uri="{FF2B5EF4-FFF2-40B4-BE49-F238E27FC236}">
                        <a16:creationId xmlns:a16="http://schemas.microsoft.com/office/drawing/2014/main" id="{AFDE5CFD-46C0-0982-958B-668782665083}"/>
                      </a:ext>
                    </a:extLst>
                  </p:cNvPr>
                  <p:cNvSpPr/>
                  <p:nvPr/>
                </p:nvSpPr>
                <p:spPr>
                  <a:xfrm>
                    <a:off x="941473" y="1960922"/>
                    <a:ext cx="1596607" cy="1518335"/>
                  </a:xfrm>
                  <a:prstGeom prst="rect">
                    <a:avLst/>
                  </a:prstGeom>
                  <a:solidFill>
                    <a:srgbClr val="1191EA"/>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dirty="0">
                      <a:solidFill>
                        <a:schemeClr val="tx1"/>
                      </a:solidFill>
                      <a:latin typeface="IBM Plex Sans" panose="020B0503050203000203" pitchFamily="34" charset="0"/>
                    </a:endParaRPr>
                  </a:p>
                </p:txBody>
              </p:sp>
              <p:grpSp>
                <p:nvGrpSpPr>
                  <p:cNvPr id="48" name="Group 47">
                    <a:extLst>
                      <a:ext uri="{FF2B5EF4-FFF2-40B4-BE49-F238E27FC236}">
                        <a16:creationId xmlns:a16="http://schemas.microsoft.com/office/drawing/2014/main" id="{493FE47F-FB82-2AF2-7D9F-4EC96159888F}"/>
                      </a:ext>
                    </a:extLst>
                  </p:cNvPr>
                  <p:cNvGrpSpPr/>
                  <p:nvPr/>
                </p:nvGrpSpPr>
                <p:grpSpPr>
                  <a:xfrm>
                    <a:off x="2538079" y="2424492"/>
                    <a:ext cx="4189667" cy="732649"/>
                    <a:chOff x="2538079" y="2424492"/>
                    <a:chExt cx="4189667" cy="732649"/>
                  </a:xfrm>
                </p:grpSpPr>
                <p:sp>
                  <p:nvSpPr>
                    <p:cNvPr id="49" name="U-turn Arrow 163">
                      <a:extLst>
                        <a:ext uri="{FF2B5EF4-FFF2-40B4-BE49-F238E27FC236}">
                          <a16:creationId xmlns:a16="http://schemas.microsoft.com/office/drawing/2014/main" id="{4EA7DB30-9152-8FBE-1B02-075A05C075B5}"/>
                        </a:ext>
                      </a:extLst>
                    </p:cNvPr>
                    <p:cNvSpPr/>
                    <p:nvPr/>
                  </p:nvSpPr>
                  <p:spPr>
                    <a:xfrm rot="5400000">
                      <a:off x="4755384" y="1184779"/>
                      <a:ext cx="649617" cy="3295107"/>
                    </a:xfrm>
                    <a:prstGeom prst="uturnArrow">
                      <a:avLst>
                        <a:gd name="adj1" fmla="val 13502"/>
                        <a:gd name="adj2" fmla="val 20753"/>
                        <a:gd name="adj3" fmla="val 29838"/>
                        <a:gd name="adj4" fmla="val 53377"/>
                        <a:gd name="adj5" fmla="val 16516"/>
                      </a:avLst>
                    </a:prstGeom>
                    <a:solidFill>
                      <a:srgbClr val="1191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dirty="0">
                        <a:solidFill>
                          <a:schemeClr val="tx1"/>
                        </a:solidFill>
                      </a:endParaRPr>
                    </a:p>
                  </p:txBody>
                </p:sp>
                <p:sp>
                  <p:nvSpPr>
                    <p:cNvPr id="50" name="U-turn Arrow 164">
                      <a:extLst>
                        <a:ext uri="{FF2B5EF4-FFF2-40B4-BE49-F238E27FC236}">
                          <a16:creationId xmlns:a16="http://schemas.microsoft.com/office/drawing/2014/main" id="{208F9A7B-A4C4-C78D-6EC5-BF59130641C1}"/>
                        </a:ext>
                      </a:extLst>
                    </p:cNvPr>
                    <p:cNvSpPr/>
                    <p:nvPr/>
                  </p:nvSpPr>
                  <p:spPr>
                    <a:xfrm rot="16200000">
                      <a:off x="4007212" y="955359"/>
                      <a:ext cx="649617" cy="3587884"/>
                    </a:xfrm>
                    <a:prstGeom prst="uturnArrow">
                      <a:avLst>
                        <a:gd name="adj1" fmla="val 13502"/>
                        <a:gd name="adj2" fmla="val 20753"/>
                        <a:gd name="adj3" fmla="val 29838"/>
                        <a:gd name="adj4" fmla="val 53377"/>
                        <a:gd name="adj5" fmla="val 24566"/>
                      </a:avLst>
                    </a:prstGeom>
                    <a:solidFill>
                      <a:srgbClr val="1191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dirty="0">
                        <a:solidFill>
                          <a:schemeClr val="tx1"/>
                        </a:solidFill>
                      </a:endParaRPr>
                    </a:p>
                  </p:txBody>
                </p:sp>
              </p:grpSp>
            </p:grpSp>
            <p:sp>
              <p:nvSpPr>
                <p:cNvPr id="42" name="Rectangle 41">
                  <a:extLst>
                    <a:ext uri="{FF2B5EF4-FFF2-40B4-BE49-F238E27FC236}">
                      <a16:creationId xmlns:a16="http://schemas.microsoft.com/office/drawing/2014/main" id="{DA7EEAA4-A34E-E49E-66F1-35F7F4057F2E}"/>
                    </a:ext>
                  </a:extLst>
                </p:cNvPr>
                <p:cNvSpPr/>
                <p:nvPr/>
              </p:nvSpPr>
              <p:spPr>
                <a:xfrm>
                  <a:off x="3265818" y="1296181"/>
                  <a:ext cx="45719" cy="367051"/>
                </a:xfrm>
                <a:prstGeom prst="rect">
                  <a:avLst/>
                </a:prstGeom>
                <a:solidFill>
                  <a:srgbClr val="A4A4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b="1" dirty="0">
                    <a:solidFill>
                      <a:schemeClr val="tx1"/>
                    </a:solidFill>
                  </a:endParaRPr>
                </a:p>
              </p:txBody>
            </p:sp>
          </p:grpSp>
          <p:sp>
            <p:nvSpPr>
              <p:cNvPr id="37" name="TextBox 36">
                <a:extLst>
                  <a:ext uri="{FF2B5EF4-FFF2-40B4-BE49-F238E27FC236}">
                    <a16:creationId xmlns:a16="http://schemas.microsoft.com/office/drawing/2014/main" id="{46C84A11-39E8-9A3D-403C-05837D34986D}"/>
                  </a:ext>
                </a:extLst>
              </p:cNvPr>
              <p:cNvSpPr txBox="1"/>
              <p:nvPr/>
            </p:nvSpPr>
            <p:spPr>
              <a:xfrm>
                <a:off x="2885185" y="2102559"/>
                <a:ext cx="789892" cy="230128"/>
              </a:xfrm>
              <a:prstGeom prst="rect">
                <a:avLst/>
              </a:prstGeom>
              <a:noFill/>
            </p:spPr>
            <p:txBody>
              <a:bodyPr wrap="square" lIns="0" tIns="0" rIns="0" bIns="0" rtlCol="0">
                <a:spAutoFit/>
              </a:bodyPr>
              <a:lstStyle/>
              <a:p>
                <a:pPr algn="ctr">
                  <a:lnSpc>
                    <a:spcPct val="110000"/>
                  </a:lnSpc>
                  <a:spcBef>
                    <a:spcPts val="1100"/>
                  </a:spcBef>
                  <a:buClr>
                    <a:srgbClr val="E0E0E0"/>
                  </a:buClr>
                  <a:buSzPct val="80000"/>
                </a:pPr>
                <a:r>
                  <a:rPr lang="en-US" sz="700" dirty="0">
                    <a:solidFill>
                      <a:schemeClr val="tx1"/>
                    </a:solidFill>
                    <a:latin typeface="IBM Plex Sans" charset="0"/>
                    <a:ea typeface="IBM Plex Sans" charset="0"/>
                    <a:cs typeface="IBM Plex Sans" charset="0"/>
                  </a:rPr>
                  <a:t>IBM Quantum Systems</a:t>
                </a:r>
              </a:p>
            </p:txBody>
          </p:sp>
          <p:sp>
            <p:nvSpPr>
              <p:cNvPr id="38" name="Rectangle 37">
                <a:extLst>
                  <a:ext uri="{FF2B5EF4-FFF2-40B4-BE49-F238E27FC236}">
                    <a16:creationId xmlns:a16="http://schemas.microsoft.com/office/drawing/2014/main" id="{F9003EE0-8511-5737-61A2-C8C87B754E64}"/>
                  </a:ext>
                </a:extLst>
              </p:cNvPr>
              <p:cNvSpPr/>
              <p:nvPr/>
            </p:nvSpPr>
            <p:spPr>
              <a:xfrm>
                <a:off x="1946147" y="1648966"/>
                <a:ext cx="220608" cy="155559"/>
              </a:xfrm>
              <a:prstGeom prst="rect">
                <a:avLst/>
              </a:prstGeom>
              <a:solidFill>
                <a:srgbClr val="D0B0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00" dirty="0">
                  <a:solidFill>
                    <a:srgbClr val="8C8C8C"/>
                  </a:solidFill>
                  <a:latin typeface="IBM Plex Sans" panose="020B0503050203000203" pitchFamily="34" charset="0"/>
                </a:endParaRPr>
              </a:p>
            </p:txBody>
          </p:sp>
          <p:sp>
            <p:nvSpPr>
              <p:cNvPr id="39" name="Rectangle 38">
                <a:extLst>
                  <a:ext uri="{FF2B5EF4-FFF2-40B4-BE49-F238E27FC236}">
                    <a16:creationId xmlns:a16="http://schemas.microsoft.com/office/drawing/2014/main" id="{57C66385-D467-E6DF-5318-9CE1F2067A9B}"/>
                  </a:ext>
                </a:extLst>
              </p:cNvPr>
              <p:cNvSpPr/>
              <p:nvPr/>
            </p:nvSpPr>
            <p:spPr>
              <a:xfrm>
                <a:off x="2527470" y="1552007"/>
                <a:ext cx="220608" cy="54636"/>
              </a:xfrm>
              <a:prstGeom prst="rect">
                <a:avLst/>
              </a:prstGeom>
              <a:solidFill>
                <a:srgbClr val="D0B0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00" dirty="0">
                  <a:solidFill>
                    <a:srgbClr val="8C8C8C"/>
                  </a:solidFill>
                  <a:latin typeface="IBM Plex Sans" panose="020B0503050203000203" pitchFamily="34" charset="0"/>
                </a:endParaRPr>
              </a:p>
            </p:txBody>
          </p:sp>
          <p:sp>
            <p:nvSpPr>
              <p:cNvPr id="40" name="Rectangle 39">
                <a:extLst>
                  <a:ext uri="{FF2B5EF4-FFF2-40B4-BE49-F238E27FC236}">
                    <a16:creationId xmlns:a16="http://schemas.microsoft.com/office/drawing/2014/main" id="{6FB5823D-7534-50F9-4913-062D3ED02F81}"/>
                  </a:ext>
                </a:extLst>
              </p:cNvPr>
              <p:cNvSpPr/>
              <p:nvPr/>
            </p:nvSpPr>
            <p:spPr>
              <a:xfrm flipV="1">
                <a:off x="2528781" y="1809642"/>
                <a:ext cx="220608" cy="53489"/>
              </a:xfrm>
              <a:prstGeom prst="rect">
                <a:avLst/>
              </a:prstGeom>
              <a:solidFill>
                <a:srgbClr val="D0B0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00" dirty="0">
                  <a:solidFill>
                    <a:srgbClr val="8C8C8C"/>
                  </a:solidFill>
                  <a:latin typeface="IBM Plex Sans" panose="020B0503050203000203" pitchFamily="34" charset="0"/>
                </a:endParaRPr>
              </a:p>
            </p:txBody>
          </p:sp>
        </p:grpSp>
        <p:cxnSp>
          <p:nvCxnSpPr>
            <p:cNvPr id="29" name="Straight Arrow Connector 28">
              <a:extLst>
                <a:ext uri="{FF2B5EF4-FFF2-40B4-BE49-F238E27FC236}">
                  <a16:creationId xmlns:a16="http://schemas.microsoft.com/office/drawing/2014/main" id="{F2DBC1A7-4A01-69C9-16A8-F92DBC4B072F}"/>
                </a:ext>
              </a:extLst>
            </p:cNvPr>
            <p:cNvCxnSpPr>
              <a:cxnSpLocks/>
            </p:cNvCxnSpPr>
            <p:nvPr/>
          </p:nvCxnSpPr>
          <p:spPr bwMode="auto">
            <a:xfrm flipH="1">
              <a:off x="6545618" y="2393414"/>
              <a:ext cx="360635" cy="0"/>
            </a:xfrm>
            <a:prstGeom prst="straightConnector1">
              <a:avLst/>
            </a:prstGeom>
            <a:ln w="19050">
              <a:solidFill>
                <a:srgbClr val="1191EA"/>
              </a:solidFill>
              <a:headEnd type="none" w="sm" len="sm"/>
              <a:tailEnd type="triangle" w="sm" len="sm"/>
            </a:ln>
            <a:effectLst/>
          </p:spPr>
          <p:style>
            <a:lnRef idx="1">
              <a:schemeClr val="dk1"/>
            </a:lnRef>
            <a:fillRef idx="0">
              <a:schemeClr val="dk1"/>
            </a:fillRef>
            <a:effectRef idx="0">
              <a:schemeClr val="dk1"/>
            </a:effectRef>
            <a:fontRef idx="minor">
              <a:schemeClr val="tx1"/>
            </a:fontRef>
          </p:style>
        </p:cxnSp>
        <p:sp>
          <p:nvSpPr>
            <p:cNvPr id="30" name="TextBox 29">
              <a:extLst>
                <a:ext uri="{FF2B5EF4-FFF2-40B4-BE49-F238E27FC236}">
                  <a16:creationId xmlns:a16="http://schemas.microsoft.com/office/drawing/2014/main" id="{E895E422-EF62-A259-8E50-645E53193082}"/>
                </a:ext>
              </a:extLst>
            </p:cNvPr>
            <p:cNvSpPr txBox="1"/>
            <p:nvPr/>
          </p:nvSpPr>
          <p:spPr>
            <a:xfrm>
              <a:off x="4048559" y="2765787"/>
              <a:ext cx="650530" cy="348622"/>
            </a:xfrm>
            <a:prstGeom prst="rect">
              <a:avLst/>
            </a:prstGeom>
            <a:noFill/>
          </p:spPr>
          <p:txBody>
            <a:bodyPr wrap="square" lIns="0" tIns="0" rIns="0" bIns="0" rtlCol="0">
              <a:spAutoFit/>
            </a:bodyPr>
            <a:lstStyle/>
            <a:p>
              <a:pPr algn="ctr">
                <a:lnSpc>
                  <a:spcPct val="110000"/>
                </a:lnSpc>
                <a:spcBef>
                  <a:spcPts val="1100"/>
                </a:spcBef>
                <a:buClr>
                  <a:srgbClr val="E0E0E0"/>
                </a:buClr>
                <a:buSzPct val="80000"/>
              </a:pPr>
              <a:r>
                <a:rPr lang="en-US" sz="700" dirty="0">
                  <a:solidFill>
                    <a:schemeClr val="tx1"/>
                  </a:solidFill>
                  <a:latin typeface="IBM Plex Sans" charset="0"/>
                  <a:ea typeface="IBM Plex Sans" charset="0"/>
                  <a:cs typeface="IBM Plex Sans" charset="0"/>
                </a:rPr>
                <a:t>IBM </a:t>
              </a:r>
              <a:r>
                <a:rPr lang="en-US" sz="700" dirty="0" err="1">
                  <a:solidFill>
                    <a:schemeClr val="tx1"/>
                  </a:solidFill>
                  <a:latin typeface="IBM Plex Sans" charset="0"/>
                  <a:ea typeface="IBM Plex Sans" charset="0"/>
                  <a:cs typeface="IBM Plex Sans" charset="0"/>
                </a:rPr>
                <a:t>Qiskit</a:t>
              </a:r>
              <a:r>
                <a:rPr lang="en-US" sz="700" dirty="0">
                  <a:solidFill>
                    <a:schemeClr val="tx1"/>
                  </a:solidFill>
                  <a:latin typeface="IBM Plex Sans" charset="0"/>
                  <a:ea typeface="IBM Plex Sans" charset="0"/>
                  <a:cs typeface="IBM Plex Sans" charset="0"/>
                </a:rPr>
                <a:t> Runtime Infrastructure</a:t>
              </a:r>
            </a:p>
          </p:txBody>
        </p:sp>
        <p:sp>
          <p:nvSpPr>
            <p:cNvPr id="31" name="TextBox 30">
              <a:extLst>
                <a:ext uri="{FF2B5EF4-FFF2-40B4-BE49-F238E27FC236}">
                  <a16:creationId xmlns:a16="http://schemas.microsoft.com/office/drawing/2014/main" id="{21189601-F0C2-A946-641D-3E972E8F8812}"/>
                </a:ext>
              </a:extLst>
            </p:cNvPr>
            <p:cNvSpPr txBox="1"/>
            <p:nvPr/>
          </p:nvSpPr>
          <p:spPr>
            <a:xfrm>
              <a:off x="6708669" y="2781351"/>
              <a:ext cx="610437" cy="348622"/>
            </a:xfrm>
            <a:prstGeom prst="rect">
              <a:avLst/>
            </a:prstGeom>
            <a:noFill/>
          </p:spPr>
          <p:txBody>
            <a:bodyPr wrap="square" lIns="0" tIns="0" rIns="0" bIns="0" rtlCol="0">
              <a:spAutoFit/>
            </a:bodyPr>
            <a:lstStyle/>
            <a:p>
              <a:pPr algn="ctr">
                <a:lnSpc>
                  <a:spcPct val="110000"/>
                </a:lnSpc>
                <a:spcBef>
                  <a:spcPts val="1100"/>
                </a:spcBef>
                <a:buClr>
                  <a:srgbClr val="E0E0E0"/>
                </a:buClr>
                <a:buSzPct val="80000"/>
              </a:pPr>
              <a:r>
                <a:rPr lang="en-US" sz="700" dirty="0">
                  <a:solidFill>
                    <a:schemeClr val="tx1"/>
                  </a:solidFill>
                  <a:latin typeface="IBM Plex Sans" charset="0"/>
                  <a:ea typeface="IBM Plex Sans" charset="0"/>
                  <a:cs typeface="IBM Plex Sans" charset="0"/>
                </a:rPr>
                <a:t>IBM </a:t>
              </a:r>
              <a:r>
                <a:rPr lang="en-US" sz="700" dirty="0" err="1">
                  <a:solidFill>
                    <a:schemeClr val="tx1"/>
                  </a:solidFill>
                  <a:latin typeface="IBM Plex Sans" charset="0"/>
                  <a:ea typeface="IBM Plex Sans" charset="0"/>
                  <a:cs typeface="IBM Plex Sans" charset="0"/>
                </a:rPr>
                <a:t>Qiskit</a:t>
              </a:r>
              <a:r>
                <a:rPr lang="en-US" sz="700" dirty="0">
                  <a:solidFill>
                    <a:schemeClr val="tx1"/>
                  </a:solidFill>
                  <a:latin typeface="IBM Plex Sans" charset="0"/>
                  <a:ea typeface="IBM Plex Sans" charset="0"/>
                  <a:cs typeface="IBM Plex Sans" charset="0"/>
                </a:rPr>
                <a:t> Runtime Infrastructure</a:t>
              </a:r>
            </a:p>
          </p:txBody>
        </p:sp>
        <p:sp>
          <p:nvSpPr>
            <p:cNvPr id="32" name="Rectangle 31">
              <a:extLst>
                <a:ext uri="{FF2B5EF4-FFF2-40B4-BE49-F238E27FC236}">
                  <a16:creationId xmlns:a16="http://schemas.microsoft.com/office/drawing/2014/main" id="{6E8334BE-AF1A-CC99-5465-5B54614533BA}"/>
                </a:ext>
              </a:extLst>
            </p:cNvPr>
            <p:cNvSpPr/>
            <p:nvPr/>
          </p:nvSpPr>
          <p:spPr>
            <a:xfrm>
              <a:off x="4065592" y="2159728"/>
              <a:ext cx="45719" cy="367051"/>
            </a:xfrm>
            <a:prstGeom prst="rect">
              <a:avLst/>
            </a:prstGeom>
            <a:solidFill>
              <a:srgbClr val="A4A4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b="1" dirty="0">
                <a:solidFill>
                  <a:schemeClr val="tx1"/>
                </a:solidFill>
              </a:endParaRPr>
            </a:p>
          </p:txBody>
        </p:sp>
        <p:pic>
          <p:nvPicPr>
            <p:cNvPr id="33" name="Picture 32" descr="Qr code&#10;&#10;Description automatically generated">
              <a:extLst>
                <a:ext uri="{FF2B5EF4-FFF2-40B4-BE49-F238E27FC236}">
                  <a16:creationId xmlns:a16="http://schemas.microsoft.com/office/drawing/2014/main" id="{B0FBBD8B-A669-AC6B-9DA0-7CCB7F7AB3E8}"/>
                </a:ext>
              </a:extLst>
            </p:cNvPr>
            <p:cNvPicPr>
              <a:picLocks noChangeAspect="1"/>
            </p:cNvPicPr>
            <p:nvPr/>
          </p:nvPicPr>
          <p:blipFill>
            <a:blip r:embed="rId2">
              <a:duotone>
                <a:prstClr val="black"/>
                <a:schemeClr val="accent3">
                  <a:tint val="45000"/>
                  <a:satMod val="400000"/>
                </a:schemeClr>
              </a:duotone>
            </a:blip>
            <a:stretch>
              <a:fillRect/>
            </a:stretch>
          </p:blipFill>
          <p:spPr>
            <a:xfrm>
              <a:off x="4854758" y="2202088"/>
              <a:ext cx="271589" cy="271589"/>
            </a:xfrm>
            <a:prstGeom prst="rect">
              <a:avLst/>
            </a:prstGeom>
          </p:spPr>
        </p:pic>
        <p:pic>
          <p:nvPicPr>
            <p:cNvPr id="34" name="Picture 33" descr="Qr code&#10;&#10;Description automatically generated">
              <a:extLst>
                <a:ext uri="{FF2B5EF4-FFF2-40B4-BE49-F238E27FC236}">
                  <a16:creationId xmlns:a16="http://schemas.microsoft.com/office/drawing/2014/main" id="{F61517F0-4040-210A-133F-6C6393679514}"/>
                </a:ext>
              </a:extLst>
            </p:cNvPr>
            <p:cNvPicPr>
              <a:picLocks noChangeAspect="1"/>
            </p:cNvPicPr>
            <p:nvPr/>
          </p:nvPicPr>
          <p:blipFill>
            <a:blip r:embed="rId2">
              <a:duotone>
                <a:prstClr val="black"/>
                <a:schemeClr val="accent3">
                  <a:tint val="45000"/>
                  <a:satMod val="400000"/>
                </a:schemeClr>
              </a:duotone>
            </a:blip>
            <a:stretch>
              <a:fillRect/>
            </a:stretch>
          </p:blipFill>
          <p:spPr>
            <a:xfrm>
              <a:off x="2433774" y="2226673"/>
              <a:ext cx="271589" cy="271589"/>
            </a:xfrm>
            <a:prstGeom prst="rect">
              <a:avLst/>
            </a:prstGeom>
          </p:spPr>
        </p:pic>
      </p:grpSp>
      <p:grpSp>
        <p:nvGrpSpPr>
          <p:cNvPr id="72" name="Group 71">
            <a:extLst>
              <a:ext uri="{FF2B5EF4-FFF2-40B4-BE49-F238E27FC236}">
                <a16:creationId xmlns:a16="http://schemas.microsoft.com/office/drawing/2014/main" id="{03C13A51-C7CE-829E-20DE-251578FE869B}"/>
              </a:ext>
            </a:extLst>
          </p:cNvPr>
          <p:cNvGrpSpPr/>
          <p:nvPr/>
        </p:nvGrpSpPr>
        <p:grpSpPr>
          <a:xfrm>
            <a:off x="2491403" y="4386663"/>
            <a:ext cx="204080" cy="204080"/>
            <a:chOff x="1688392" y="3989855"/>
            <a:chExt cx="204080" cy="204080"/>
          </a:xfrm>
        </p:grpSpPr>
        <p:sp>
          <p:nvSpPr>
            <p:cNvPr id="73" name="Rectangle 72">
              <a:extLst>
                <a:ext uri="{FF2B5EF4-FFF2-40B4-BE49-F238E27FC236}">
                  <a16:creationId xmlns:a16="http://schemas.microsoft.com/office/drawing/2014/main" id="{6DF63E97-0C56-A2D5-EBF9-6D7AD145F74B}"/>
                </a:ext>
              </a:extLst>
            </p:cNvPr>
            <p:cNvSpPr/>
            <p:nvPr/>
          </p:nvSpPr>
          <p:spPr bwMode="auto">
            <a:xfrm rot="13500000">
              <a:off x="1767572" y="3986393"/>
              <a:ext cx="45719" cy="204080"/>
            </a:xfrm>
            <a:prstGeom prst="rect">
              <a:avLst/>
            </a:prstGeom>
            <a:solidFill>
              <a:srgbClr val="A11950"/>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CH" sz="1400" b="0" i="0" u="none" strike="noStrike" cap="none" normalizeH="0" baseline="0" dirty="0">
                <a:ln>
                  <a:noFill/>
                </a:ln>
                <a:solidFill>
                  <a:schemeClr val="bg1"/>
                </a:solidFill>
                <a:effectLst/>
                <a:latin typeface="IBM Plex Sans" panose="020B0503050203000203" pitchFamily="34" charset="0"/>
              </a:endParaRPr>
            </a:p>
          </p:txBody>
        </p:sp>
        <p:sp>
          <p:nvSpPr>
            <p:cNvPr id="74" name="Rectangle 73">
              <a:extLst>
                <a:ext uri="{FF2B5EF4-FFF2-40B4-BE49-F238E27FC236}">
                  <a16:creationId xmlns:a16="http://schemas.microsoft.com/office/drawing/2014/main" id="{A44F46E6-E109-FC67-4D76-2F3D864A3E08}"/>
                </a:ext>
              </a:extLst>
            </p:cNvPr>
            <p:cNvSpPr/>
            <p:nvPr/>
          </p:nvSpPr>
          <p:spPr bwMode="auto">
            <a:xfrm rot="8100000">
              <a:off x="1771449" y="3989855"/>
              <a:ext cx="45719" cy="204080"/>
            </a:xfrm>
            <a:prstGeom prst="rect">
              <a:avLst/>
            </a:prstGeom>
            <a:solidFill>
              <a:srgbClr val="A11950"/>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CH" sz="1400" b="0" i="0" u="none" strike="noStrike" cap="none" normalizeH="0" baseline="0" dirty="0">
                <a:ln>
                  <a:noFill/>
                </a:ln>
                <a:solidFill>
                  <a:schemeClr val="bg1"/>
                </a:solidFill>
                <a:effectLst/>
                <a:latin typeface="IBM Plex Sans" panose="020B0503050203000203" pitchFamily="34" charset="0"/>
              </a:endParaRPr>
            </a:p>
          </p:txBody>
        </p:sp>
      </p:grpSp>
      <p:sp>
        <p:nvSpPr>
          <p:cNvPr id="80" name="TextBox 79">
            <a:extLst>
              <a:ext uri="{FF2B5EF4-FFF2-40B4-BE49-F238E27FC236}">
                <a16:creationId xmlns:a16="http://schemas.microsoft.com/office/drawing/2014/main" id="{34C4ABF8-4E4D-F85C-BE6F-FF277AB531C3}"/>
              </a:ext>
            </a:extLst>
          </p:cNvPr>
          <p:cNvSpPr txBox="1"/>
          <p:nvPr/>
        </p:nvSpPr>
        <p:spPr>
          <a:xfrm>
            <a:off x="330233" y="4380675"/>
            <a:ext cx="1037143" cy="175433"/>
          </a:xfrm>
          <a:prstGeom prst="rect">
            <a:avLst/>
          </a:prstGeom>
          <a:noFill/>
        </p:spPr>
        <p:txBody>
          <a:bodyPr wrap="square" lIns="0" tIns="0" rIns="0" bIns="0" rtlCol="0">
            <a:spAutoFit/>
          </a:bodyPr>
          <a:lstStyle/>
          <a:p>
            <a:pPr algn="r">
              <a:lnSpc>
                <a:spcPct val="110000"/>
              </a:lnSpc>
              <a:spcBef>
                <a:spcPts val="1100"/>
              </a:spcBef>
            </a:pPr>
            <a:r>
              <a:rPr lang="en-US" b="1" dirty="0">
                <a:solidFill>
                  <a:schemeClr val="accent1">
                    <a:lumMod val="60000"/>
                    <a:lumOff val="40000"/>
                  </a:schemeClr>
                </a:solidFill>
                <a:latin typeface="IBM Plex Sans" charset="0"/>
                <a:ea typeface="IBM Plex Sans" charset="0"/>
                <a:cs typeface="IBM Plex Sans" charset="0"/>
              </a:rPr>
              <a:t>Enabling SaaS</a:t>
            </a:r>
          </a:p>
        </p:txBody>
      </p:sp>
      <p:cxnSp>
        <p:nvCxnSpPr>
          <p:cNvPr id="81" name="Straight Connector 80">
            <a:extLst>
              <a:ext uri="{FF2B5EF4-FFF2-40B4-BE49-F238E27FC236}">
                <a16:creationId xmlns:a16="http://schemas.microsoft.com/office/drawing/2014/main" id="{31F171D6-EA10-ED7D-B0BA-055FDEA043B7}"/>
              </a:ext>
            </a:extLst>
          </p:cNvPr>
          <p:cNvCxnSpPr>
            <a:cxnSpLocks/>
          </p:cNvCxnSpPr>
          <p:nvPr/>
        </p:nvCxnSpPr>
        <p:spPr bwMode="auto">
          <a:xfrm>
            <a:off x="389667" y="4221224"/>
            <a:ext cx="8262791" cy="0"/>
          </a:xfrm>
          <a:prstGeom prst="line">
            <a:avLst/>
          </a:prstGeom>
          <a:ln w="19050">
            <a:solidFill>
              <a:schemeClr val="tx1">
                <a:alpha val="21000"/>
              </a:schemeClr>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nvGrpSpPr>
          <p:cNvPr id="83" name="Group 82">
            <a:extLst>
              <a:ext uri="{FF2B5EF4-FFF2-40B4-BE49-F238E27FC236}">
                <a16:creationId xmlns:a16="http://schemas.microsoft.com/office/drawing/2014/main" id="{08655A01-4328-47B9-573E-51278490F6E0}"/>
              </a:ext>
            </a:extLst>
          </p:cNvPr>
          <p:cNvGrpSpPr/>
          <p:nvPr/>
        </p:nvGrpSpPr>
        <p:grpSpPr>
          <a:xfrm>
            <a:off x="5022678" y="4363603"/>
            <a:ext cx="204080" cy="204080"/>
            <a:chOff x="1688392" y="3989855"/>
            <a:chExt cx="204080" cy="204080"/>
          </a:xfrm>
        </p:grpSpPr>
        <p:sp>
          <p:nvSpPr>
            <p:cNvPr id="85" name="Rectangle 84">
              <a:extLst>
                <a:ext uri="{FF2B5EF4-FFF2-40B4-BE49-F238E27FC236}">
                  <a16:creationId xmlns:a16="http://schemas.microsoft.com/office/drawing/2014/main" id="{9CAF1A6F-B46B-FE32-959E-DB1DD2FB24E7}"/>
                </a:ext>
              </a:extLst>
            </p:cNvPr>
            <p:cNvSpPr/>
            <p:nvPr/>
          </p:nvSpPr>
          <p:spPr bwMode="auto">
            <a:xfrm rot="13500000">
              <a:off x="1767572" y="3986393"/>
              <a:ext cx="45719" cy="204080"/>
            </a:xfrm>
            <a:prstGeom prst="rect">
              <a:avLst/>
            </a:prstGeom>
            <a:solidFill>
              <a:srgbClr val="A11950"/>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CH" sz="1400" b="0" i="0" u="none" strike="noStrike" cap="none" normalizeH="0" baseline="0" dirty="0">
                <a:ln>
                  <a:noFill/>
                </a:ln>
                <a:solidFill>
                  <a:schemeClr val="bg1"/>
                </a:solidFill>
                <a:effectLst/>
                <a:latin typeface="IBM Plex Sans" panose="020B0503050203000203" pitchFamily="34" charset="0"/>
              </a:endParaRPr>
            </a:p>
          </p:txBody>
        </p:sp>
        <p:sp>
          <p:nvSpPr>
            <p:cNvPr id="86" name="Rectangle 85">
              <a:extLst>
                <a:ext uri="{FF2B5EF4-FFF2-40B4-BE49-F238E27FC236}">
                  <a16:creationId xmlns:a16="http://schemas.microsoft.com/office/drawing/2014/main" id="{A2A53F7E-0A57-318E-16E0-A40CE9FF4B35}"/>
                </a:ext>
              </a:extLst>
            </p:cNvPr>
            <p:cNvSpPr/>
            <p:nvPr/>
          </p:nvSpPr>
          <p:spPr bwMode="auto">
            <a:xfrm rot="8100000">
              <a:off x="1771449" y="3989855"/>
              <a:ext cx="45719" cy="204080"/>
            </a:xfrm>
            <a:prstGeom prst="rect">
              <a:avLst/>
            </a:prstGeom>
            <a:solidFill>
              <a:srgbClr val="A11950"/>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CH" sz="1400" b="0" i="0" u="none" strike="noStrike" cap="none" normalizeH="0" baseline="0" dirty="0">
                <a:ln>
                  <a:noFill/>
                </a:ln>
                <a:solidFill>
                  <a:schemeClr val="bg1"/>
                </a:solidFill>
                <a:effectLst/>
                <a:latin typeface="IBM Plex Sans" panose="020B0503050203000203" pitchFamily="34" charset="0"/>
              </a:endParaRPr>
            </a:p>
          </p:txBody>
        </p:sp>
      </p:grpSp>
      <p:grpSp>
        <p:nvGrpSpPr>
          <p:cNvPr id="87" name="Group 86">
            <a:extLst>
              <a:ext uri="{FF2B5EF4-FFF2-40B4-BE49-F238E27FC236}">
                <a16:creationId xmlns:a16="http://schemas.microsoft.com/office/drawing/2014/main" id="{DD295A18-1BC9-8489-39BC-1630F7111BA5}"/>
              </a:ext>
            </a:extLst>
          </p:cNvPr>
          <p:cNvGrpSpPr/>
          <p:nvPr/>
        </p:nvGrpSpPr>
        <p:grpSpPr>
          <a:xfrm>
            <a:off x="2506373" y="3840444"/>
            <a:ext cx="204080" cy="204080"/>
            <a:chOff x="1688392" y="3989855"/>
            <a:chExt cx="204080" cy="204080"/>
          </a:xfrm>
        </p:grpSpPr>
        <p:sp>
          <p:nvSpPr>
            <p:cNvPr id="89" name="Rectangle 88">
              <a:extLst>
                <a:ext uri="{FF2B5EF4-FFF2-40B4-BE49-F238E27FC236}">
                  <a16:creationId xmlns:a16="http://schemas.microsoft.com/office/drawing/2014/main" id="{94A6AB9A-5118-A8C1-1F6E-A6150C7324CA}"/>
                </a:ext>
              </a:extLst>
            </p:cNvPr>
            <p:cNvSpPr/>
            <p:nvPr/>
          </p:nvSpPr>
          <p:spPr bwMode="auto">
            <a:xfrm rot="13500000">
              <a:off x="1767572" y="3986393"/>
              <a:ext cx="45719" cy="204080"/>
            </a:xfrm>
            <a:prstGeom prst="rect">
              <a:avLst/>
            </a:prstGeom>
            <a:solidFill>
              <a:srgbClr val="A11950"/>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CH" sz="1400" b="0" i="0" u="none" strike="noStrike" cap="none" normalizeH="0" baseline="0" dirty="0">
                <a:ln>
                  <a:noFill/>
                </a:ln>
                <a:solidFill>
                  <a:schemeClr val="bg1"/>
                </a:solidFill>
                <a:effectLst/>
                <a:latin typeface="IBM Plex Sans" panose="020B0503050203000203" pitchFamily="34" charset="0"/>
              </a:endParaRPr>
            </a:p>
          </p:txBody>
        </p:sp>
        <p:sp>
          <p:nvSpPr>
            <p:cNvPr id="90" name="Rectangle 89">
              <a:extLst>
                <a:ext uri="{FF2B5EF4-FFF2-40B4-BE49-F238E27FC236}">
                  <a16:creationId xmlns:a16="http://schemas.microsoft.com/office/drawing/2014/main" id="{DEAD2F3D-3F78-FB5A-43C4-04D5380A856D}"/>
                </a:ext>
              </a:extLst>
            </p:cNvPr>
            <p:cNvSpPr/>
            <p:nvPr/>
          </p:nvSpPr>
          <p:spPr bwMode="auto">
            <a:xfrm rot="8100000">
              <a:off x="1771449" y="3989855"/>
              <a:ext cx="45719" cy="204080"/>
            </a:xfrm>
            <a:prstGeom prst="rect">
              <a:avLst/>
            </a:prstGeom>
            <a:solidFill>
              <a:srgbClr val="A11950"/>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CH" sz="1400" b="0" i="0" u="none" strike="noStrike" cap="none" normalizeH="0" baseline="0" dirty="0">
                <a:ln>
                  <a:noFill/>
                </a:ln>
                <a:solidFill>
                  <a:schemeClr val="bg1"/>
                </a:solidFill>
                <a:effectLst/>
                <a:latin typeface="IBM Plex Sans" panose="020B0503050203000203" pitchFamily="34" charset="0"/>
              </a:endParaRPr>
            </a:p>
          </p:txBody>
        </p:sp>
      </p:grpSp>
      <p:sp>
        <p:nvSpPr>
          <p:cNvPr id="91" name="TextBox 90">
            <a:extLst>
              <a:ext uri="{FF2B5EF4-FFF2-40B4-BE49-F238E27FC236}">
                <a16:creationId xmlns:a16="http://schemas.microsoft.com/office/drawing/2014/main" id="{8AFBC8BE-88FD-B8BB-B360-64A2C3079CE6}"/>
              </a:ext>
            </a:extLst>
          </p:cNvPr>
          <p:cNvSpPr txBox="1"/>
          <p:nvPr/>
        </p:nvSpPr>
        <p:spPr>
          <a:xfrm>
            <a:off x="22207" y="3754261"/>
            <a:ext cx="1367376" cy="361637"/>
          </a:xfrm>
          <a:prstGeom prst="rect">
            <a:avLst/>
          </a:prstGeom>
          <a:noFill/>
        </p:spPr>
        <p:txBody>
          <a:bodyPr wrap="square" lIns="0" tIns="0" rIns="0" bIns="0" rtlCol="0">
            <a:spAutoFit/>
          </a:bodyPr>
          <a:lstStyle/>
          <a:p>
            <a:pPr algn="r">
              <a:lnSpc>
                <a:spcPct val="110000"/>
              </a:lnSpc>
              <a:spcBef>
                <a:spcPts val="1100"/>
              </a:spcBef>
            </a:pPr>
            <a:r>
              <a:rPr lang="en-US" dirty="0">
                <a:solidFill>
                  <a:schemeClr val="tx1"/>
                </a:solidFill>
                <a:latin typeface="IBM Plex Sans" charset="0"/>
                <a:ea typeface="IBM Plex Sans" charset="0"/>
                <a:cs typeface="IBM Plex Sans" charset="0"/>
              </a:rPr>
              <a:t>Error mitigation services</a:t>
            </a:r>
            <a:endParaRPr lang="en-CH" dirty="0">
              <a:solidFill>
                <a:schemeClr val="tx1"/>
              </a:solidFill>
              <a:latin typeface="IBM Plex Sans" charset="0"/>
              <a:ea typeface="IBM Plex Sans" charset="0"/>
              <a:cs typeface="IBM Plex Sans" charset="0"/>
            </a:endParaRPr>
          </a:p>
        </p:txBody>
      </p:sp>
      <p:grpSp>
        <p:nvGrpSpPr>
          <p:cNvPr id="92" name="Group 91">
            <a:extLst>
              <a:ext uri="{FF2B5EF4-FFF2-40B4-BE49-F238E27FC236}">
                <a16:creationId xmlns:a16="http://schemas.microsoft.com/office/drawing/2014/main" id="{CD059768-AE19-948B-746B-D71ABB02D59C}"/>
              </a:ext>
            </a:extLst>
          </p:cNvPr>
          <p:cNvGrpSpPr/>
          <p:nvPr/>
        </p:nvGrpSpPr>
        <p:grpSpPr>
          <a:xfrm>
            <a:off x="5033696" y="3834672"/>
            <a:ext cx="204080" cy="204080"/>
            <a:chOff x="1688392" y="3989855"/>
            <a:chExt cx="204080" cy="204080"/>
          </a:xfrm>
        </p:grpSpPr>
        <p:sp>
          <p:nvSpPr>
            <p:cNvPr id="93" name="Rectangle 92">
              <a:extLst>
                <a:ext uri="{FF2B5EF4-FFF2-40B4-BE49-F238E27FC236}">
                  <a16:creationId xmlns:a16="http://schemas.microsoft.com/office/drawing/2014/main" id="{312E5DB4-2FB9-4484-7597-410B50430CB7}"/>
                </a:ext>
              </a:extLst>
            </p:cNvPr>
            <p:cNvSpPr/>
            <p:nvPr/>
          </p:nvSpPr>
          <p:spPr bwMode="auto">
            <a:xfrm rot="13500000">
              <a:off x="1767572" y="3986393"/>
              <a:ext cx="45719" cy="204080"/>
            </a:xfrm>
            <a:prstGeom prst="rect">
              <a:avLst/>
            </a:prstGeom>
            <a:solidFill>
              <a:srgbClr val="A11950"/>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CH" sz="1400" b="0" i="0" u="none" strike="noStrike" cap="none" normalizeH="0" baseline="0" dirty="0">
                <a:ln>
                  <a:noFill/>
                </a:ln>
                <a:solidFill>
                  <a:schemeClr val="bg1"/>
                </a:solidFill>
                <a:effectLst/>
                <a:latin typeface="IBM Plex Sans" panose="020B0503050203000203" pitchFamily="34" charset="0"/>
              </a:endParaRPr>
            </a:p>
          </p:txBody>
        </p:sp>
        <p:sp>
          <p:nvSpPr>
            <p:cNvPr id="94" name="Rectangle 93">
              <a:extLst>
                <a:ext uri="{FF2B5EF4-FFF2-40B4-BE49-F238E27FC236}">
                  <a16:creationId xmlns:a16="http://schemas.microsoft.com/office/drawing/2014/main" id="{3F8A96E9-5A03-450F-0238-FAC605E3E144}"/>
                </a:ext>
              </a:extLst>
            </p:cNvPr>
            <p:cNvSpPr/>
            <p:nvPr/>
          </p:nvSpPr>
          <p:spPr bwMode="auto">
            <a:xfrm rot="8100000">
              <a:off x="1771449" y="3989855"/>
              <a:ext cx="45719" cy="204080"/>
            </a:xfrm>
            <a:prstGeom prst="rect">
              <a:avLst/>
            </a:prstGeom>
            <a:solidFill>
              <a:srgbClr val="A11950"/>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CH" sz="1400" b="0" i="0" u="none" strike="noStrike" cap="none" normalizeH="0" baseline="0" dirty="0">
                <a:ln>
                  <a:noFill/>
                </a:ln>
                <a:solidFill>
                  <a:schemeClr val="bg1"/>
                </a:solidFill>
                <a:effectLst/>
                <a:latin typeface="IBM Plex Sans" panose="020B0503050203000203" pitchFamily="34" charset="0"/>
              </a:endParaRPr>
            </a:p>
          </p:txBody>
        </p:sp>
      </p:grpSp>
      <p:grpSp>
        <p:nvGrpSpPr>
          <p:cNvPr id="95" name="Group 94">
            <a:extLst>
              <a:ext uri="{FF2B5EF4-FFF2-40B4-BE49-F238E27FC236}">
                <a16:creationId xmlns:a16="http://schemas.microsoft.com/office/drawing/2014/main" id="{31CE21A1-E079-7DBE-130C-33415F1EAB6C}"/>
              </a:ext>
            </a:extLst>
          </p:cNvPr>
          <p:cNvGrpSpPr/>
          <p:nvPr/>
        </p:nvGrpSpPr>
        <p:grpSpPr>
          <a:xfrm>
            <a:off x="7509713" y="3844360"/>
            <a:ext cx="240934" cy="166687"/>
            <a:chOff x="1743012" y="2460261"/>
            <a:chExt cx="201092" cy="111489"/>
          </a:xfrm>
          <a:solidFill>
            <a:srgbClr val="006161"/>
          </a:solidFill>
        </p:grpSpPr>
        <p:sp>
          <p:nvSpPr>
            <p:cNvPr id="96" name="Diagonal Stripe 95">
              <a:extLst>
                <a:ext uri="{FF2B5EF4-FFF2-40B4-BE49-F238E27FC236}">
                  <a16:creationId xmlns:a16="http://schemas.microsoft.com/office/drawing/2014/main" id="{58A94A1A-A85C-A6C0-608B-D4EB1B5857AD}"/>
                </a:ext>
              </a:extLst>
            </p:cNvPr>
            <p:cNvSpPr/>
            <p:nvPr/>
          </p:nvSpPr>
          <p:spPr bwMode="auto">
            <a:xfrm>
              <a:off x="1795244" y="2460261"/>
              <a:ext cx="148860" cy="111489"/>
            </a:xfrm>
            <a:prstGeom prst="diagStripe">
              <a:avLst>
                <a:gd name="adj" fmla="val 67027"/>
              </a:avLst>
            </a:prstGeom>
            <a:grp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CH" sz="1400" b="0" i="0" u="none" strike="noStrike" cap="none" normalizeH="0" baseline="0" dirty="0">
                <a:ln>
                  <a:noFill/>
                </a:ln>
                <a:solidFill>
                  <a:schemeClr val="bg1"/>
                </a:solidFill>
                <a:effectLst/>
                <a:latin typeface="IBM Plex Sans" panose="020B0503050203000203" pitchFamily="34" charset="0"/>
              </a:endParaRPr>
            </a:p>
          </p:txBody>
        </p:sp>
        <p:sp>
          <p:nvSpPr>
            <p:cNvPr id="97" name="Diagonal Stripe 96">
              <a:extLst>
                <a:ext uri="{FF2B5EF4-FFF2-40B4-BE49-F238E27FC236}">
                  <a16:creationId xmlns:a16="http://schemas.microsoft.com/office/drawing/2014/main" id="{55A3FFD2-4A06-9DA0-CD7B-CA7101C93EB7}"/>
                </a:ext>
              </a:extLst>
            </p:cNvPr>
            <p:cNvSpPr/>
            <p:nvPr/>
          </p:nvSpPr>
          <p:spPr bwMode="auto">
            <a:xfrm flipH="1">
              <a:off x="1743012" y="2504511"/>
              <a:ext cx="52231" cy="67239"/>
            </a:xfrm>
            <a:prstGeom prst="diagStripe">
              <a:avLst>
                <a:gd name="adj" fmla="val 31139"/>
              </a:avLst>
            </a:prstGeom>
            <a:grp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CH" sz="1400" b="0" i="0" u="none" strike="noStrike" cap="none" normalizeH="0" baseline="0" dirty="0">
                <a:ln>
                  <a:noFill/>
                </a:ln>
                <a:solidFill>
                  <a:schemeClr val="bg1"/>
                </a:solidFill>
                <a:effectLst/>
                <a:latin typeface="IBM Plex Sans" panose="020B0503050203000203" pitchFamily="34" charset="0"/>
              </a:endParaRPr>
            </a:p>
          </p:txBody>
        </p:sp>
      </p:grpSp>
      <p:grpSp>
        <p:nvGrpSpPr>
          <p:cNvPr id="98" name="Group 97">
            <a:extLst>
              <a:ext uri="{FF2B5EF4-FFF2-40B4-BE49-F238E27FC236}">
                <a16:creationId xmlns:a16="http://schemas.microsoft.com/office/drawing/2014/main" id="{D9C3760D-4685-3AC0-33DE-177F37932CC8}"/>
              </a:ext>
            </a:extLst>
          </p:cNvPr>
          <p:cNvGrpSpPr/>
          <p:nvPr/>
        </p:nvGrpSpPr>
        <p:grpSpPr>
          <a:xfrm>
            <a:off x="149346" y="2816916"/>
            <a:ext cx="7658855" cy="721458"/>
            <a:chOff x="128406" y="2293416"/>
            <a:chExt cx="7658855" cy="721458"/>
          </a:xfrm>
        </p:grpSpPr>
        <p:grpSp>
          <p:nvGrpSpPr>
            <p:cNvPr id="99" name="Group 98">
              <a:extLst>
                <a:ext uri="{FF2B5EF4-FFF2-40B4-BE49-F238E27FC236}">
                  <a16:creationId xmlns:a16="http://schemas.microsoft.com/office/drawing/2014/main" id="{693F4DCD-FD2B-9F01-8B62-5A931333516B}"/>
                </a:ext>
              </a:extLst>
            </p:cNvPr>
            <p:cNvGrpSpPr/>
            <p:nvPr/>
          </p:nvGrpSpPr>
          <p:grpSpPr>
            <a:xfrm>
              <a:off x="2484165" y="2296938"/>
              <a:ext cx="204080" cy="204080"/>
              <a:chOff x="3625778" y="3052738"/>
              <a:chExt cx="204080" cy="204080"/>
            </a:xfrm>
          </p:grpSpPr>
          <p:sp>
            <p:nvSpPr>
              <p:cNvPr id="115" name="Rectangle 114">
                <a:extLst>
                  <a:ext uri="{FF2B5EF4-FFF2-40B4-BE49-F238E27FC236}">
                    <a16:creationId xmlns:a16="http://schemas.microsoft.com/office/drawing/2014/main" id="{5EA52CF7-14B5-331A-7F18-24A4C76F6E84}"/>
                  </a:ext>
                </a:extLst>
              </p:cNvPr>
              <p:cNvSpPr/>
              <p:nvPr/>
            </p:nvSpPr>
            <p:spPr bwMode="auto">
              <a:xfrm rot="13500000">
                <a:off x="3704958" y="3049276"/>
                <a:ext cx="45719" cy="204080"/>
              </a:xfrm>
              <a:prstGeom prst="rect">
                <a:avLst/>
              </a:prstGeom>
              <a:solidFill>
                <a:srgbClr val="A11950"/>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CH" sz="1400" b="0" i="0" u="none" strike="noStrike" cap="none" normalizeH="0" baseline="0" dirty="0">
                  <a:ln>
                    <a:noFill/>
                  </a:ln>
                  <a:solidFill>
                    <a:schemeClr val="bg1"/>
                  </a:solidFill>
                  <a:effectLst/>
                  <a:latin typeface="IBM Plex Sans" panose="020B0503050203000203" pitchFamily="34" charset="0"/>
                </a:endParaRPr>
              </a:p>
            </p:txBody>
          </p:sp>
          <p:sp>
            <p:nvSpPr>
              <p:cNvPr id="116" name="Rectangle 115">
                <a:extLst>
                  <a:ext uri="{FF2B5EF4-FFF2-40B4-BE49-F238E27FC236}">
                    <a16:creationId xmlns:a16="http://schemas.microsoft.com/office/drawing/2014/main" id="{B44034FF-5754-22A4-B7E0-C63EB2012051}"/>
                  </a:ext>
                </a:extLst>
              </p:cNvPr>
              <p:cNvSpPr/>
              <p:nvPr/>
            </p:nvSpPr>
            <p:spPr bwMode="auto">
              <a:xfrm rot="8100000">
                <a:off x="3708835" y="3052738"/>
                <a:ext cx="45719" cy="204080"/>
              </a:xfrm>
              <a:prstGeom prst="rect">
                <a:avLst/>
              </a:prstGeom>
              <a:solidFill>
                <a:srgbClr val="A11950"/>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CH" sz="1400" b="0" i="0" u="none" strike="noStrike" cap="none" normalizeH="0" baseline="0" dirty="0">
                  <a:ln>
                    <a:noFill/>
                  </a:ln>
                  <a:solidFill>
                    <a:schemeClr val="bg1"/>
                  </a:solidFill>
                  <a:effectLst/>
                  <a:latin typeface="IBM Plex Sans" panose="020B0503050203000203" pitchFamily="34" charset="0"/>
                </a:endParaRPr>
              </a:p>
            </p:txBody>
          </p:sp>
        </p:grpSp>
        <p:grpSp>
          <p:nvGrpSpPr>
            <p:cNvPr id="100" name="Group 99">
              <a:extLst>
                <a:ext uri="{FF2B5EF4-FFF2-40B4-BE49-F238E27FC236}">
                  <a16:creationId xmlns:a16="http://schemas.microsoft.com/office/drawing/2014/main" id="{6AC630C4-3534-944B-9892-C14D002A14D9}"/>
                </a:ext>
              </a:extLst>
            </p:cNvPr>
            <p:cNvGrpSpPr/>
            <p:nvPr/>
          </p:nvGrpSpPr>
          <p:grpSpPr>
            <a:xfrm>
              <a:off x="2491402" y="2810794"/>
              <a:ext cx="204080" cy="204080"/>
              <a:chOff x="1688392" y="3989855"/>
              <a:chExt cx="204080" cy="204080"/>
            </a:xfrm>
          </p:grpSpPr>
          <p:sp>
            <p:nvSpPr>
              <p:cNvPr id="113" name="Rectangle 112">
                <a:extLst>
                  <a:ext uri="{FF2B5EF4-FFF2-40B4-BE49-F238E27FC236}">
                    <a16:creationId xmlns:a16="http://schemas.microsoft.com/office/drawing/2014/main" id="{09EEB764-D014-8E7A-2E76-5A0A68EDBF17}"/>
                  </a:ext>
                </a:extLst>
              </p:cNvPr>
              <p:cNvSpPr/>
              <p:nvPr/>
            </p:nvSpPr>
            <p:spPr bwMode="auto">
              <a:xfrm rot="13500000">
                <a:off x="1767572" y="3986393"/>
                <a:ext cx="45719" cy="204080"/>
              </a:xfrm>
              <a:prstGeom prst="rect">
                <a:avLst/>
              </a:prstGeom>
              <a:solidFill>
                <a:srgbClr val="A11950"/>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CH" sz="1400" b="0" i="0" u="none" strike="noStrike" cap="none" normalizeH="0" baseline="0" dirty="0">
                  <a:ln>
                    <a:noFill/>
                  </a:ln>
                  <a:solidFill>
                    <a:schemeClr val="bg1"/>
                  </a:solidFill>
                  <a:effectLst/>
                  <a:latin typeface="IBM Plex Sans" panose="020B0503050203000203" pitchFamily="34" charset="0"/>
                </a:endParaRPr>
              </a:p>
            </p:txBody>
          </p:sp>
          <p:sp>
            <p:nvSpPr>
              <p:cNvPr id="114" name="Rectangle 113">
                <a:extLst>
                  <a:ext uri="{FF2B5EF4-FFF2-40B4-BE49-F238E27FC236}">
                    <a16:creationId xmlns:a16="http://schemas.microsoft.com/office/drawing/2014/main" id="{C40CD7A2-4AAF-9815-1E4E-F5881A871F99}"/>
                  </a:ext>
                </a:extLst>
              </p:cNvPr>
              <p:cNvSpPr/>
              <p:nvPr/>
            </p:nvSpPr>
            <p:spPr bwMode="auto">
              <a:xfrm rot="8100000">
                <a:off x="1771449" y="3989855"/>
                <a:ext cx="45719" cy="204080"/>
              </a:xfrm>
              <a:prstGeom prst="rect">
                <a:avLst/>
              </a:prstGeom>
              <a:solidFill>
                <a:srgbClr val="A11950"/>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CH" sz="1400" b="0" i="0" u="none" strike="noStrike" cap="none" normalizeH="0" baseline="0" dirty="0">
                  <a:ln>
                    <a:noFill/>
                  </a:ln>
                  <a:solidFill>
                    <a:schemeClr val="bg1"/>
                  </a:solidFill>
                  <a:effectLst/>
                  <a:latin typeface="IBM Plex Sans" panose="020B0503050203000203" pitchFamily="34" charset="0"/>
                </a:endParaRPr>
              </a:p>
            </p:txBody>
          </p:sp>
        </p:grpSp>
        <p:sp>
          <p:nvSpPr>
            <p:cNvPr id="101" name="TextBox 100">
              <a:extLst>
                <a:ext uri="{FF2B5EF4-FFF2-40B4-BE49-F238E27FC236}">
                  <a16:creationId xmlns:a16="http://schemas.microsoft.com/office/drawing/2014/main" id="{6B2C8CEA-449E-35C1-F0DD-F47523B426EF}"/>
                </a:ext>
              </a:extLst>
            </p:cNvPr>
            <p:cNvSpPr txBox="1"/>
            <p:nvPr/>
          </p:nvSpPr>
          <p:spPr>
            <a:xfrm>
              <a:off x="326371" y="2346933"/>
              <a:ext cx="1021113" cy="175433"/>
            </a:xfrm>
            <a:prstGeom prst="rect">
              <a:avLst/>
            </a:prstGeom>
            <a:noFill/>
          </p:spPr>
          <p:txBody>
            <a:bodyPr wrap="none" lIns="0" tIns="0" rIns="0" bIns="0" rtlCol="0">
              <a:spAutoFit/>
            </a:bodyPr>
            <a:lstStyle/>
            <a:p>
              <a:pPr algn="r">
                <a:lnSpc>
                  <a:spcPct val="110000"/>
                </a:lnSpc>
                <a:spcBef>
                  <a:spcPts val="1100"/>
                </a:spcBef>
              </a:pPr>
              <a:r>
                <a:rPr lang="en-US" dirty="0">
                  <a:solidFill>
                    <a:schemeClr val="tx1"/>
                  </a:solidFill>
                  <a:latin typeface="IBM Plex Sans" charset="0"/>
                  <a:ea typeface="IBM Plex Sans" charset="0"/>
                  <a:cs typeface="IBM Plex Sans" charset="0"/>
                </a:rPr>
                <a:t>Queuing latency</a:t>
              </a:r>
              <a:endParaRPr lang="en-CH" dirty="0">
                <a:solidFill>
                  <a:schemeClr val="tx1"/>
                </a:solidFill>
                <a:latin typeface="IBM Plex Sans" charset="0"/>
                <a:ea typeface="IBM Plex Sans" charset="0"/>
                <a:cs typeface="IBM Plex Sans" charset="0"/>
              </a:endParaRPr>
            </a:p>
          </p:txBody>
        </p:sp>
        <p:sp>
          <p:nvSpPr>
            <p:cNvPr id="102" name="TextBox 101">
              <a:extLst>
                <a:ext uri="{FF2B5EF4-FFF2-40B4-BE49-F238E27FC236}">
                  <a16:creationId xmlns:a16="http://schemas.microsoft.com/office/drawing/2014/main" id="{D11BCCF5-A9F4-2EA2-5BCB-78E6BE214109}"/>
                </a:ext>
              </a:extLst>
            </p:cNvPr>
            <p:cNvSpPr txBox="1"/>
            <p:nvPr/>
          </p:nvSpPr>
          <p:spPr>
            <a:xfrm>
              <a:off x="128406" y="2834665"/>
              <a:ext cx="1219078" cy="175433"/>
            </a:xfrm>
            <a:prstGeom prst="rect">
              <a:avLst/>
            </a:prstGeom>
            <a:noFill/>
          </p:spPr>
          <p:txBody>
            <a:bodyPr wrap="square" lIns="0" tIns="0" rIns="0" bIns="0" rtlCol="0">
              <a:spAutoFit/>
            </a:bodyPr>
            <a:lstStyle/>
            <a:p>
              <a:pPr algn="r">
                <a:lnSpc>
                  <a:spcPct val="110000"/>
                </a:lnSpc>
                <a:spcBef>
                  <a:spcPts val="1100"/>
                </a:spcBef>
              </a:pPr>
              <a:r>
                <a:rPr lang="en-US" dirty="0">
                  <a:solidFill>
                    <a:schemeClr val="tx1"/>
                  </a:solidFill>
                  <a:latin typeface="IBM Plex Sans" charset="0"/>
                  <a:ea typeface="IBM Plex Sans" charset="0"/>
                  <a:cs typeface="IBM Plex Sans" charset="0"/>
                </a:rPr>
                <a:t>Near -time Caching</a:t>
              </a:r>
            </a:p>
          </p:txBody>
        </p:sp>
        <p:grpSp>
          <p:nvGrpSpPr>
            <p:cNvPr id="103" name="Group 102">
              <a:extLst>
                <a:ext uri="{FF2B5EF4-FFF2-40B4-BE49-F238E27FC236}">
                  <a16:creationId xmlns:a16="http://schemas.microsoft.com/office/drawing/2014/main" id="{8BC2A57D-2E22-9D17-8012-3235B0827006}"/>
                </a:ext>
              </a:extLst>
            </p:cNvPr>
            <p:cNvGrpSpPr/>
            <p:nvPr/>
          </p:nvGrpSpPr>
          <p:grpSpPr>
            <a:xfrm>
              <a:off x="4993061" y="2293416"/>
              <a:ext cx="240934" cy="166687"/>
              <a:chOff x="1743012" y="2460261"/>
              <a:chExt cx="201092" cy="111489"/>
            </a:xfrm>
            <a:solidFill>
              <a:srgbClr val="006161"/>
            </a:solidFill>
          </p:grpSpPr>
          <p:sp>
            <p:nvSpPr>
              <p:cNvPr id="111" name="Diagonal Stripe 110">
                <a:extLst>
                  <a:ext uri="{FF2B5EF4-FFF2-40B4-BE49-F238E27FC236}">
                    <a16:creationId xmlns:a16="http://schemas.microsoft.com/office/drawing/2014/main" id="{F41912E9-F5C2-3548-11CD-F524516970A3}"/>
                  </a:ext>
                </a:extLst>
              </p:cNvPr>
              <p:cNvSpPr/>
              <p:nvPr/>
            </p:nvSpPr>
            <p:spPr bwMode="auto">
              <a:xfrm>
                <a:off x="1795244" y="2460261"/>
                <a:ext cx="148860" cy="111489"/>
              </a:xfrm>
              <a:prstGeom prst="diagStripe">
                <a:avLst>
                  <a:gd name="adj" fmla="val 67027"/>
                </a:avLst>
              </a:prstGeom>
              <a:grp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CH" sz="1400" b="0" i="0" u="none" strike="noStrike" cap="none" normalizeH="0" baseline="0" dirty="0">
                  <a:ln>
                    <a:noFill/>
                  </a:ln>
                  <a:solidFill>
                    <a:schemeClr val="bg1"/>
                  </a:solidFill>
                  <a:effectLst/>
                  <a:latin typeface="IBM Plex Sans" panose="020B0503050203000203" pitchFamily="34" charset="0"/>
                </a:endParaRPr>
              </a:p>
            </p:txBody>
          </p:sp>
          <p:sp>
            <p:nvSpPr>
              <p:cNvPr id="112" name="Diagonal Stripe 111">
                <a:extLst>
                  <a:ext uri="{FF2B5EF4-FFF2-40B4-BE49-F238E27FC236}">
                    <a16:creationId xmlns:a16="http://schemas.microsoft.com/office/drawing/2014/main" id="{D9CA55D4-805A-D90C-47E8-F63C20C99D13}"/>
                  </a:ext>
                </a:extLst>
              </p:cNvPr>
              <p:cNvSpPr/>
              <p:nvPr/>
            </p:nvSpPr>
            <p:spPr bwMode="auto">
              <a:xfrm flipH="1">
                <a:off x="1743012" y="2504511"/>
                <a:ext cx="52231" cy="67239"/>
              </a:xfrm>
              <a:prstGeom prst="diagStripe">
                <a:avLst>
                  <a:gd name="adj" fmla="val 31139"/>
                </a:avLst>
              </a:prstGeom>
              <a:grp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CH" sz="1400" b="0" i="0" u="none" strike="noStrike" cap="none" normalizeH="0" baseline="0" dirty="0">
                  <a:ln>
                    <a:noFill/>
                  </a:ln>
                  <a:solidFill>
                    <a:schemeClr val="bg1"/>
                  </a:solidFill>
                  <a:effectLst/>
                  <a:latin typeface="IBM Plex Sans" panose="020B0503050203000203" pitchFamily="34" charset="0"/>
                </a:endParaRPr>
              </a:p>
            </p:txBody>
          </p:sp>
        </p:grpSp>
        <p:grpSp>
          <p:nvGrpSpPr>
            <p:cNvPr id="104" name="Group 103">
              <a:extLst>
                <a:ext uri="{FF2B5EF4-FFF2-40B4-BE49-F238E27FC236}">
                  <a16:creationId xmlns:a16="http://schemas.microsoft.com/office/drawing/2014/main" id="{6D8D5D41-14C1-2236-7769-0D33431F92FF}"/>
                </a:ext>
              </a:extLst>
            </p:cNvPr>
            <p:cNvGrpSpPr/>
            <p:nvPr/>
          </p:nvGrpSpPr>
          <p:grpSpPr>
            <a:xfrm>
              <a:off x="5003650" y="2809287"/>
              <a:ext cx="240934" cy="166687"/>
              <a:chOff x="1743012" y="2460261"/>
              <a:chExt cx="201092" cy="111489"/>
            </a:xfrm>
            <a:solidFill>
              <a:srgbClr val="006161"/>
            </a:solidFill>
          </p:grpSpPr>
          <p:sp>
            <p:nvSpPr>
              <p:cNvPr id="109" name="Diagonal Stripe 108">
                <a:extLst>
                  <a:ext uri="{FF2B5EF4-FFF2-40B4-BE49-F238E27FC236}">
                    <a16:creationId xmlns:a16="http://schemas.microsoft.com/office/drawing/2014/main" id="{2CBC2BFC-41A9-890B-CD04-C8DFC2BC62AA}"/>
                  </a:ext>
                </a:extLst>
              </p:cNvPr>
              <p:cNvSpPr/>
              <p:nvPr/>
            </p:nvSpPr>
            <p:spPr bwMode="auto">
              <a:xfrm>
                <a:off x="1795244" y="2460261"/>
                <a:ext cx="148860" cy="111489"/>
              </a:xfrm>
              <a:prstGeom prst="diagStripe">
                <a:avLst>
                  <a:gd name="adj" fmla="val 67027"/>
                </a:avLst>
              </a:prstGeom>
              <a:grp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CH" sz="1400" b="0" i="0" u="none" strike="noStrike" cap="none" normalizeH="0" baseline="0" dirty="0">
                  <a:ln>
                    <a:noFill/>
                  </a:ln>
                  <a:solidFill>
                    <a:schemeClr val="bg1"/>
                  </a:solidFill>
                  <a:effectLst/>
                  <a:latin typeface="IBM Plex Sans" panose="020B0503050203000203" pitchFamily="34" charset="0"/>
                </a:endParaRPr>
              </a:p>
            </p:txBody>
          </p:sp>
          <p:sp>
            <p:nvSpPr>
              <p:cNvPr id="110" name="Diagonal Stripe 109">
                <a:extLst>
                  <a:ext uri="{FF2B5EF4-FFF2-40B4-BE49-F238E27FC236}">
                    <a16:creationId xmlns:a16="http://schemas.microsoft.com/office/drawing/2014/main" id="{A4504367-E189-C377-196C-2CB21F63C59B}"/>
                  </a:ext>
                </a:extLst>
              </p:cNvPr>
              <p:cNvSpPr/>
              <p:nvPr/>
            </p:nvSpPr>
            <p:spPr bwMode="auto">
              <a:xfrm flipH="1">
                <a:off x="1743012" y="2504511"/>
                <a:ext cx="52231" cy="67239"/>
              </a:xfrm>
              <a:prstGeom prst="diagStripe">
                <a:avLst>
                  <a:gd name="adj" fmla="val 31139"/>
                </a:avLst>
              </a:prstGeom>
              <a:grp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CH" sz="1400" b="0" i="0" u="none" strike="noStrike" cap="none" normalizeH="0" baseline="0" dirty="0">
                  <a:ln>
                    <a:noFill/>
                  </a:ln>
                  <a:solidFill>
                    <a:schemeClr val="bg1"/>
                  </a:solidFill>
                  <a:effectLst/>
                  <a:latin typeface="IBM Plex Sans" panose="020B0503050203000203" pitchFamily="34" charset="0"/>
                </a:endParaRPr>
              </a:p>
            </p:txBody>
          </p:sp>
        </p:grpSp>
        <p:grpSp>
          <p:nvGrpSpPr>
            <p:cNvPr id="105" name="Group 104">
              <a:extLst>
                <a:ext uri="{FF2B5EF4-FFF2-40B4-BE49-F238E27FC236}">
                  <a16:creationId xmlns:a16="http://schemas.microsoft.com/office/drawing/2014/main" id="{66E4F0ED-707C-4F44-9C6F-53346EA710FF}"/>
                </a:ext>
              </a:extLst>
            </p:cNvPr>
            <p:cNvGrpSpPr/>
            <p:nvPr/>
          </p:nvGrpSpPr>
          <p:grpSpPr>
            <a:xfrm>
              <a:off x="7509691" y="2349755"/>
              <a:ext cx="240934" cy="166687"/>
              <a:chOff x="1743012" y="2460261"/>
              <a:chExt cx="201092" cy="111489"/>
            </a:xfrm>
            <a:solidFill>
              <a:srgbClr val="006161"/>
            </a:solidFill>
          </p:grpSpPr>
          <p:sp>
            <p:nvSpPr>
              <p:cNvPr id="107" name="Diagonal Stripe 106">
                <a:extLst>
                  <a:ext uri="{FF2B5EF4-FFF2-40B4-BE49-F238E27FC236}">
                    <a16:creationId xmlns:a16="http://schemas.microsoft.com/office/drawing/2014/main" id="{722DF18A-7FC1-F6D5-4D69-C71952EA6E8D}"/>
                  </a:ext>
                </a:extLst>
              </p:cNvPr>
              <p:cNvSpPr/>
              <p:nvPr/>
            </p:nvSpPr>
            <p:spPr bwMode="auto">
              <a:xfrm>
                <a:off x="1795244" y="2460261"/>
                <a:ext cx="148860" cy="111489"/>
              </a:xfrm>
              <a:prstGeom prst="diagStripe">
                <a:avLst>
                  <a:gd name="adj" fmla="val 67027"/>
                </a:avLst>
              </a:prstGeom>
              <a:grp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CH" sz="1400" b="0" i="0" u="none" strike="noStrike" cap="none" normalizeH="0" baseline="0" dirty="0">
                  <a:ln>
                    <a:noFill/>
                  </a:ln>
                  <a:solidFill>
                    <a:schemeClr val="bg1"/>
                  </a:solidFill>
                  <a:effectLst/>
                  <a:latin typeface="IBM Plex Sans" panose="020B0503050203000203" pitchFamily="34" charset="0"/>
                </a:endParaRPr>
              </a:p>
            </p:txBody>
          </p:sp>
          <p:sp>
            <p:nvSpPr>
              <p:cNvPr id="108" name="Diagonal Stripe 107">
                <a:extLst>
                  <a:ext uri="{FF2B5EF4-FFF2-40B4-BE49-F238E27FC236}">
                    <a16:creationId xmlns:a16="http://schemas.microsoft.com/office/drawing/2014/main" id="{D601120F-065A-7827-8179-3F3FD2A6767D}"/>
                  </a:ext>
                </a:extLst>
              </p:cNvPr>
              <p:cNvSpPr/>
              <p:nvPr/>
            </p:nvSpPr>
            <p:spPr bwMode="auto">
              <a:xfrm flipH="1">
                <a:off x="1743012" y="2504511"/>
                <a:ext cx="52231" cy="67239"/>
              </a:xfrm>
              <a:prstGeom prst="diagStripe">
                <a:avLst>
                  <a:gd name="adj" fmla="val 31139"/>
                </a:avLst>
              </a:prstGeom>
              <a:grp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CH" sz="1400" b="0" i="0" u="none" strike="noStrike" cap="none" normalizeH="0" baseline="0" dirty="0">
                  <a:ln>
                    <a:noFill/>
                  </a:ln>
                  <a:solidFill>
                    <a:schemeClr val="bg1"/>
                  </a:solidFill>
                  <a:effectLst/>
                  <a:latin typeface="IBM Plex Sans" panose="020B0503050203000203" pitchFamily="34" charset="0"/>
                </a:endParaRPr>
              </a:p>
            </p:txBody>
          </p:sp>
        </p:grpSp>
        <p:sp>
          <p:nvSpPr>
            <p:cNvPr id="106" name="Rectangle 105">
              <a:extLst>
                <a:ext uri="{FF2B5EF4-FFF2-40B4-BE49-F238E27FC236}">
                  <a16:creationId xmlns:a16="http://schemas.microsoft.com/office/drawing/2014/main" id="{5763CDEB-A3C1-5520-0FBE-A939F83439E1}"/>
                </a:ext>
              </a:extLst>
            </p:cNvPr>
            <p:cNvSpPr/>
            <p:nvPr/>
          </p:nvSpPr>
          <p:spPr bwMode="auto">
            <a:xfrm>
              <a:off x="7426219" y="2823950"/>
              <a:ext cx="361042" cy="114518"/>
            </a:xfrm>
            <a:prstGeom prst="rect">
              <a:avLst/>
            </a:prstGeom>
            <a:solidFill>
              <a:srgbClr val="FFC000"/>
            </a:solidFill>
            <a:ln w="19050">
              <a:solidFill>
                <a:schemeClr val="bg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685983" rtl="0" eaLnBrk="1" fontAlgn="auto" latinLnBrk="0" hangingPunct="1">
                <a:lnSpc>
                  <a:spcPct val="100000"/>
                </a:lnSpc>
                <a:spcBef>
                  <a:spcPts val="0"/>
                </a:spcBef>
                <a:spcAft>
                  <a:spcPts val="0"/>
                </a:spcAft>
                <a:buClrTx/>
                <a:buSzTx/>
                <a:buFontTx/>
                <a:buNone/>
                <a:tabLst/>
              </a:pPr>
              <a:endParaRPr kumimoji="0" lang="en-US" sz="1400" b="0" i="0" u="none" strike="noStrike" kern="1200" cap="none" spc="0" normalizeH="0" baseline="0" noProof="0" dirty="0">
                <a:ln>
                  <a:noFill/>
                </a:ln>
                <a:solidFill>
                  <a:schemeClr val="tx1"/>
                </a:solidFill>
                <a:effectLst/>
                <a:uLnTx/>
                <a:uFillTx/>
                <a:latin typeface="IBM Plex Sans" charset="0"/>
                <a:ea typeface="IBM Plex Sans" charset="0"/>
                <a:cs typeface="IBM Plex Sans" charset="0"/>
              </a:endParaRPr>
            </a:p>
          </p:txBody>
        </p:sp>
      </p:grpSp>
      <p:sp>
        <p:nvSpPr>
          <p:cNvPr id="118" name="Rectangle 117">
            <a:extLst>
              <a:ext uri="{FF2B5EF4-FFF2-40B4-BE49-F238E27FC236}">
                <a16:creationId xmlns:a16="http://schemas.microsoft.com/office/drawing/2014/main" id="{05536516-2BF9-9AD9-5BC4-909A4ABD6FC3}"/>
              </a:ext>
            </a:extLst>
          </p:cNvPr>
          <p:cNvSpPr/>
          <p:nvPr/>
        </p:nvSpPr>
        <p:spPr bwMode="auto">
          <a:xfrm>
            <a:off x="7453492" y="4406223"/>
            <a:ext cx="361042" cy="114518"/>
          </a:xfrm>
          <a:prstGeom prst="rect">
            <a:avLst/>
          </a:prstGeom>
          <a:solidFill>
            <a:srgbClr val="FFC000"/>
          </a:solidFill>
          <a:ln w="19050">
            <a:solidFill>
              <a:schemeClr val="bg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685983" rtl="0" eaLnBrk="1" fontAlgn="auto" latinLnBrk="0" hangingPunct="1">
              <a:lnSpc>
                <a:spcPct val="100000"/>
              </a:lnSpc>
              <a:spcBef>
                <a:spcPts val="0"/>
              </a:spcBef>
              <a:spcAft>
                <a:spcPts val="0"/>
              </a:spcAft>
              <a:buClrTx/>
              <a:buSzTx/>
              <a:buFontTx/>
              <a:buNone/>
              <a:tabLst/>
            </a:pPr>
            <a:endParaRPr kumimoji="0" lang="en-US" sz="1400" b="0" i="0" u="none" strike="noStrike" kern="1200" cap="none" spc="0" normalizeH="0" baseline="0" noProof="0" dirty="0">
              <a:ln>
                <a:noFill/>
              </a:ln>
              <a:solidFill>
                <a:schemeClr val="tx1"/>
              </a:solidFill>
              <a:effectLst/>
              <a:uLnTx/>
              <a:uFillTx/>
              <a:latin typeface="IBM Plex Sans" charset="0"/>
              <a:ea typeface="IBM Plex Sans" charset="0"/>
              <a:cs typeface="IBM Plex Sans" charset="0"/>
            </a:endParaRPr>
          </a:p>
        </p:txBody>
      </p:sp>
      <p:grpSp>
        <p:nvGrpSpPr>
          <p:cNvPr id="121" name="Group 120">
            <a:extLst>
              <a:ext uri="{FF2B5EF4-FFF2-40B4-BE49-F238E27FC236}">
                <a16:creationId xmlns:a16="http://schemas.microsoft.com/office/drawing/2014/main" id="{DD50FC9C-BF34-F1CD-FAF9-A9A2D6EA5990}"/>
              </a:ext>
            </a:extLst>
          </p:cNvPr>
          <p:cNvGrpSpPr/>
          <p:nvPr/>
        </p:nvGrpSpPr>
        <p:grpSpPr>
          <a:xfrm>
            <a:off x="-10034" y="2314026"/>
            <a:ext cx="7739719" cy="207159"/>
            <a:chOff x="0" y="3290672"/>
            <a:chExt cx="7739719" cy="207159"/>
          </a:xfrm>
        </p:grpSpPr>
        <p:grpSp>
          <p:nvGrpSpPr>
            <p:cNvPr id="122" name="Group 121">
              <a:extLst>
                <a:ext uri="{FF2B5EF4-FFF2-40B4-BE49-F238E27FC236}">
                  <a16:creationId xmlns:a16="http://schemas.microsoft.com/office/drawing/2014/main" id="{59A01526-0A2C-F825-828C-3236C4777100}"/>
                </a:ext>
              </a:extLst>
            </p:cNvPr>
            <p:cNvGrpSpPr/>
            <p:nvPr/>
          </p:nvGrpSpPr>
          <p:grpSpPr>
            <a:xfrm>
              <a:off x="2497887" y="3324361"/>
              <a:ext cx="240934" cy="166687"/>
              <a:chOff x="1743012" y="2432247"/>
              <a:chExt cx="201092" cy="111489"/>
            </a:xfrm>
            <a:solidFill>
              <a:srgbClr val="006161"/>
            </a:solidFill>
          </p:grpSpPr>
          <p:sp>
            <p:nvSpPr>
              <p:cNvPr id="130" name="Diagonal Stripe 129">
                <a:extLst>
                  <a:ext uri="{FF2B5EF4-FFF2-40B4-BE49-F238E27FC236}">
                    <a16:creationId xmlns:a16="http://schemas.microsoft.com/office/drawing/2014/main" id="{CDE593F0-E204-3F86-B38D-FA767FB81307}"/>
                  </a:ext>
                </a:extLst>
              </p:cNvPr>
              <p:cNvSpPr/>
              <p:nvPr/>
            </p:nvSpPr>
            <p:spPr bwMode="auto">
              <a:xfrm>
                <a:off x="1795244" y="2432247"/>
                <a:ext cx="148860" cy="111489"/>
              </a:xfrm>
              <a:prstGeom prst="diagStripe">
                <a:avLst>
                  <a:gd name="adj" fmla="val 67027"/>
                </a:avLst>
              </a:prstGeom>
              <a:grp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CH" sz="1400" b="0" i="0" u="none" strike="noStrike" cap="none" normalizeH="0" baseline="0" dirty="0">
                  <a:ln>
                    <a:noFill/>
                  </a:ln>
                  <a:solidFill>
                    <a:schemeClr val="bg1"/>
                  </a:solidFill>
                  <a:effectLst/>
                  <a:latin typeface="IBM Plex Sans" panose="020B0503050203000203" pitchFamily="34" charset="0"/>
                </a:endParaRPr>
              </a:p>
            </p:txBody>
          </p:sp>
          <p:sp>
            <p:nvSpPr>
              <p:cNvPr id="131" name="Diagonal Stripe 130">
                <a:extLst>
                  <a:ext uri="{FF2B5EF4-FFF2-40B4-BE49-F238E27FC236}">
                    <a16:creationId xmlns:a16="http://schemas.microsoft.com/office/drawing/2014/main" id="{E0914E80-7DF2-622D-6E6A-CCDEA45FFCA0}"/>
                  </a:ext>
                </a:extLst>
              </p:cNvPr>
              <p:cNvSpPr/>
              <p:nvPr/>
            </p:nvSpPr>
            <p:spPr bwMode="auto">
              <a:xfrm flipH="1">
                <a:off x="1743012" y="2476483"/>
                <a:ext cx="52231" cy="67239"/>
              </a:xfrm>
              <a:prstGeom prst="diagStripe">
                <a:avLst>
                  <a:gd name="adj" fmla="val 31139"/>
                </a:avLst>
              </a:prstGeom>
              <a:grp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CH" sz="1400" b="0" i="0" u="none" strike="noStrike" cap="none" normalizeH="0" baseline="0" dirty="0">
                  <a:ln>
                    <a:noFill/>
                  </a:ln>
                  <a:solidFill>
                    <a:schemeClr val="bg1"/>
                  </a:solidFill>
                  <a:effectLst/>
                  <a:latin typeface="IBM Plex Sans" panose="020B0503050203000203" pitchFamily="34" charset="0"/>
                </a:endParaRPr>
              </a:p>
            </p:txBody>
          </p:sp>
        </p:grpSp>
        <p:sp>
          <p:nvSpPr>
            <p:cNvPr id="123" name="TextBox 122">
              <a:extLst>
                <a:ext uri="{FF2B5EF4-FFF2-40B4-BE49-F238E27FC236}">
                  <a16:creationId xmlns:a16="http://schemas.microsoft.com/office/drawing/2014/main" id="{6D02D8D0-16E2-9928-DE5E-7D031F86C0F1}"/>
                </a:ext>
              </a:extLst>
            </p:cNvPr>
            <p:cNvSpPr txBox="1"/>
            <p:nvPr/>
          </p:nvSpPr>
          <p:spPr>
            <a:xfrm>
              <a:off x="0" y="3322398"/>
              <a:ext cx="1367376" cy="175433"/>
            </a:xfrm>
            <a:prstGeom prst="rect">
              <a:avLst/>
            </a:prstGeom>
            <a:noFill/>
          </p:spPr>
          <p:txBody>
            <a:bodyPr wrap="square" lIns="0" tIns="0" rIns="0" bIns="0" rtlCol="0">
              <a:spAutoFit/>
            </a:bodyPr>
            <a:lstStyle/>
            <a:p>
              <a:pPr algn="r">
                <a:lnSpc>
                  <a:spcPct val="110000"/>
                </a:lnSpc>
                <a:spcBef>
                  <a:spcPts val="1100"/>
                </a:spcBef>
              </a:pPr>
              <a:r>
                <a:rPr lang="en-US" dirty="0">
                  <a:solidFill>
                    <a:schemeClr val="tx1"/>
                  </a:solidFill>
                  <a:latin typeface="IBM Plex Sans" charset="0"/>
                  <a:ea typeface="IBM Plex Sans" charset="0"/>
                  <a:cs typeface="IBM Plex Sans" charset="0"/>
                </a:rPr>
                <a:t>Classical Elasticity</a:t>
              </a:r>
              <a:endParaRPr lang="en-CH" dirty="0">
                <a:solidFill>
                  <a:schemeClr val="tx1"/>
                </a:solidFill>
                <a:latin typeface="IBM Plex Sans" charset="0"/>
                <a:ea typeface="IBM Plex Sans" charset="0"/>
                <a:cs typeface="IBM Plex Sans" charset="0"/>
              </a:endParaRPr>
            </a:p>
          </p:txBody>
        </p:sp>
        <p:grpSp>
          <p:nvGrpSpPr>
            <p:cNvPr id="124" name="Group 123">
              <a:extLst>
                <a:ext uri="{FF2B5EF4-FFF2-40B4-BE49-F238E27FC236}">
                  <a16:creationId xmlns:a16="http://schemas.microsoft.com/office/drawing/2014/main" id="{7A0221C5-3AD1-DDA1-5564-58371F8BC95A}"/>
                </a:ext>
              </a:extLst>
            </p:cNvPr>
            <p:cNvGrpSpPr/>
            <p:nvPr/>
          </p:nvGrpSpPr>
          <p:grpSpPr>
            <a:xfrm>
              <a:off x="7498788" y="3323760"/>
              <a:ext cx="240931" cy="166687"/>
              <a:chOff x="1743012" y="2460264"/>
              <a:chExt cx="201089" cy="111489"/>
            </a:xfrm>
            <a:solidFill>
              <a:srgbClr val="006161"/>
            </a:solidFill>
          </p:grpSpPr>
          <p:sp>
            <p:nvSpPr>
              <p:cNvPr id="128" name="Diagonal Stripe 127">
                <a:extLst>
                  <a:ext uri="{FF2B5EF4-FFF2-40B4-BE49-F238E27FC236}">
                    <a16:creationId xmlns:a16="http://schemas.microsoft.com/office/drawing/2014/main" id="{C435E2BC-1706-BC6F-98EA-3DA31B2C7C28}"/>
                  </a:ext>
                </a:extLst>
              </p:cNvPr>
              <p:cNvSpPr/>
              <p:nvPr/>
            </p:nvSpPr>
            <p:spPr bwMode="auto">
              <a:xfrm>
                <a:off x="1795241" y="2460264"/>
                <a:ext cx="148860" cy="111489"/>
              </a:xfrm>
              <a:prstGeom prst="diagStripe">
                <a:avLst>
                  <a:gd name="adj" fmla="val 67027"/>
                </a:avLst>
              </a:prstGeom>
              <a:grp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CH" sz="1400" b="0" i="0" u="none" strike="noStrike" cap="none" normalizeH="0" baseline="0" dirty="0">
                  <a:ln>
                    <a:noFill/>
                  </a:ln>
                  <a:solidFill>
                    <a:schemeClr val="bg1"/>
                  </a:solidFill>
                  <a:effectLst/>
                  <a:latin typeface="IBM Plex Sans" panose="020B0503050203000203" pitchFamily="34" charset="0"/>
                </a:endParaRPr>
              </a:p>
            </p:txBody>
          </p:sp>
          <p:sp>
            <p:nvSpPr>
              <p:cNvPr id="129" name="Diagonal Stripe 128">
                <a:extLst>
                  <a:ext uri="{FF2B5EF4-FFF2-40B4-BE49-F238E27FC236}">
                    <a16:creationId xmlns:a16="http://schemas.microsoft.com/office/drawing/2014/main" id="{89DCCD87-704F-8EA8-ADCF-B071DD015063}"/>
                  </a:ext>
                </a:extLst>
              </p:cNvPr>
              <p:cNvSpPr/>
              <p:nvPr/>
            </p:nvSpPr>
            <p:spPr bwMode="auto">
              <a:xfrm flipH="1">
                <a:off x="1743012" y="2504511"/>
                <a:ext cx="52231" cy="67239"/>
              </a:xfrm>
              <a:prstGeom prst="diagStripe">
                <a:avLst>
                  <a:gd name="adj" fmla="val 31139"/>
                </a:avLst>
              </a:prstGeom>
              <a:grp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CH" sz="1400" b="0" i="0" u="none" strike="noStrike" cap="none" normalizeH="0" baseline="0" dirty="0">
                  <a:ln>
                    <a:noFill/>
                  </a:ln>
                  <a:solidFill>
                    <a:schemeClr val="bg1"/>
                  </a:solidFill>
                  <a:effectLst/>
                  <a:latin typeface="IBM Plex Sans" panose="020B0503050203000203" pitchFamily="34" charset="0"/>
                </a:endParaRPr>
              </a:p>
            </p:txBody>
          </p:sp>
        </p:grpSp>
        <p:grpSp>
          <p:nvGrpSpPr>
            <p:cNvPr id="125" name="Group 124">
              <a:extLst>
                <a:ext uri="{FF2B5EF4-FFF2-40B4-BE49-F238E27FC236}">
                  <a16:creationId xmlns:a16="http://schemas.microsoft.com/office/drawing/2014/main" id="{BFE2C095-8F9E-242C-78C5-E9A14EC06A28}"/>
                </a:ext>
              </a:extLst>
            </p:cNvPr>
            <p:cNvGrpSpPr/>
            <p:nvPr/>
          </p:nvGrpSpPr>
          <p:grpSpPr>
            <a:xfrm>
              <a:off x="5029968" y="3290672"/>
              <a:ext cx="204080" cy="204080"/>
              <a:chOff x="1688392" y="3954955"/>
              <a:chExt cx="204080" cy="204080"/>
            </a:xfrm>
          </p:grpSpPr>
          <p:sp>
            <p:nvSpPr>
              <p:cNvPr id="126" name="Rectangle 125">
                <a:extLst>
                  <a:ext uri="{FF2B5EF4-FFF2-40B4-BE49-F238E27FC236}">
                    <a16:creationId xmlns:a16="http://schemas.microsoft.com/office/drawing/2014/main" id="{F760851F-2314-7AB3-378E-44336E85D86E}"/>
                  </a:ext>
                </a:extLst>
              </p:cNvPr>
              <p:cNvSpPr/>
              <p:nvPr/>
            </p:nvSpPr>
            <p:spPr bwMode="auto">
              <a:xfrm rot="13500000">
                <a:off x="1767572" y="3951493"/>
                <a:ext cx="45719" cy="204080"/>
              </a:xfrm>
              <a:prstGeom prst="rect">
                <a:avLst/>
              </a:prstGeom>
              <a:solidFill>
                <a:srgbClr val="A11950"/>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CH" sz="1400" b="0" i="0" u="none" strike="noStrike" cap="none" normalizeH="0" baseline="0" dirty="0">
                  <a:ln>
                    <a:noFill/>
                  </a:ln>
                  <a:solidFill>
                    <a:schemeClr val="bg1"/>
                  </a:solidFill>
                  <a:effectLst/>
                  <a:latin typeface="IBM Plex Sans" panose="020B0503050203000203" pitchFamily="34" charset="0"/>
                </a:endParaRPr>
              </a:p>
            </p:txBody>
          </p:sp>
          <p:sp>
            <p:nvSpPr>
              <p:cNvPr id="127" name="Rectangle 126">
                <a:extLst>
                  <a:ext uri="{FF2B5EF4-FFF2-40B4-BE49-F238E27FC236}">
                    <a16:creationId xmlns:a16="http://schemas.microsoft.com/office/drawing/2014/main" id="{05FA7809-A5E8-84C9-06E9-2C59CD23B6D8}"/>
                  </a:ext>
                </a:extLst>
              </p:cNvPr>
              <p:cNvSpPr/>
              <p:nvPr/>
            </p:nvSpPr>
            <p:spPr bwMode="auto">
              <a:xfrm rot="8100000">
                <a:off x="1771449" y="3954955"/>
                <a:ext cx="45719" cy="204080"/>
              </a:xfrm>
              <a:prstGeom prst="rect">
                <a:avLst/>
              </a:prstGeom>
              <a:solidFill>
                <a:srgbClr val="A11950"/>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CH" sz="1400" b="0" i="0" u="none" strike="noStrike" cap="none" normalizeH="0" baseline="0" dirty="0">
                  <a:ln>
                    <a:noFill/>
                  </a:ln>
                  <a:solidFill>
                    <a:schemeClr val="bg1"/>
                  </a:solidFill>
                  <a:effectLst/>
                  <a:latin typeface="IBM Plex Sans" panose="020B0503050203000203" pitchFamily="34" charset="0"/>
                </a:endParaRPr>
              </a:p>
            </p:txBody>
          </p:sp>
        </p:grpSp>
      </p:grpSp>
      <p:sp>
        <p:nvSpPr>
          <p:cNvPr id="132" name="TextBox 131">
            <a:extLst>
              <a:ext uri="{FF2B5EF4-FFF2-40B4-BE49-F238E27FC236}">
                <a16:creationId xmlns:a16="http://schemas.microsoft.com/office/drawing/2014/main" id="{5F47ECDE-6C36-98B3-ED78-6E6BA0FAD4D4}"/>
              </a:ext>
            </a:extLst>
          </p:cNvPr>
          <p:cNvSpPr txBox="1"/>
          <p:nvPr/>
        </p:nvSpPr>
        <p:spPr>
          <a:xfrm>
            <a:off x="1372068" y="1737308"/>
            <a:ext cx="1356719" cy="111634"/>
          </a:xfrm>
          <a:prstGeom prst="rect">
            <a:avLst/>
          </a:prstGeom>
          <a:noFill/>
        </p:spPr>
        <p:txBody>
          <a:bodyPr wrap="square" lIns="0" tIns="0" rIns="0" bIns="0" rtlCol="0">
            <a:spAutoFit/>
          </a:bodyPr>
          <a:lstStyle/>
          <a:p>
            <a:pPr algn="ctr">
              <a:lnSpc>
                <a:spcPct val="110000"/>
              </a:lnSpc>
              <a:spcBef>
                <a:spcPts val="1100"/>
              </a:spcBef>
              <a:buClr>
                <a:srgbClr val="E0E0E0"/>
              </a:buClr>
              <a:buSzPct val="80000"/>
            </a:pPr>
            <a:r>
              <a:rPr lang="en-US" sz="700" dirty="0">
                <a:solidFill>
                  <a:schemeClr val="tx1"/>
                </a:solidFill>
                <a:latin typeface="IBM Plex Sans" charset="0"/>
                <a:ea typeface="IBM Plex Sans" charset="0"/>
                <a:cs typeface="IBM Plex Sans" charset="0"/>
              </a:rPr>
              <a:t>User Machine</a:t>
            </a:r>
          </a:p>
        </p:txBody>
      </p:sp>
    </p:spTree>
    <p:extLst>
      <p:ext uri="{BB962C8B-B14F-4D97-AF65-F5344CB8AC3E}">
        <p14:creationId xmlns:p14="http://schemas.microsoft.com/office/powerpoint/2010/main" val="7105905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718166-0D85-B896-93F2-1BD315C4041A}"/>
              </a:ext>
            </a:extLst>
          </p:cNvPr>
          <p:cNvSpPr>
            <a:spLocks noGrp="1"/>
          </p:cNvSpPr>
          <p:nvPr>
            <p:ph type="title"/>
          </p:nvPr>
        </p:nvSpPr>
        <p:spPr/>
        <p:txBody>
          <a:bodyPr/>
          <a:lstStyle/>
          <a:p>
            <a:r>
              <a:rPr lang="en-US" dirty="0"/>
              <a:t>Benchmarking Performance today</a:t>
            </a:r>
          </a:p>
        </p:txBody>
      </p:sp>
      <p:sp>
        <p:nvSpPr>
          <p:cNvPr id="4" name="Footer Placeholder 3">
            <a:extLst>
              <a:ext uri="{FF2B5EF4-FFF2-40B4-BE49-F238E27FC236}">
                <a16:creationId xmlns:a16="http://schemas.microsoft.com/office/drawing/2014/main" id="{2A33FE7E-B1EA-DD6C-7636-0651D319EB8C}"/>
              </a:ext>
            </a:extLst>
          </p:cNvPr>
          <p:cNvSpPr>
            <a:spLocks noGrp="1"/>
          </p:cNvSpPr>
          <p:nvPr>
            <p:ph type="ftr" sz="quarter" idx="10"/>
          </p:nvPr>
        </p:nvSpPr>
        <p:spPr/>
        <p:txBody>
          <a:bodyPr/>
          <a:lstStyle/>
          <a:p>
            <a:r>
              <a:rPr lang="en-US" dirty="0"/>
              <a:t>IBM Quantum / © 2021 IBM Corporation</a:t>
            </a:r>
          </a:p>
        </p:txBody>
      </p:sp>
      <p:sp>
        <p:nvSpPr>
          <p:cNvPr id="5" name="Slide Number Placeholder 4">
            <a:extLst>
              <a:ext uri="{FF2B5EF4-FFF2-40B4-BE49-F238E27FC236}">
                <a16:creationId xmlns:a16="http://schemas.microsoft.com/office/drawing/2014/main" id="{9139A457-4615-EA38-B227-A4A5A8509719}"/>
              </a:ext>
            </a:extLst>
          </p:cNvPr>
          <p:cNvSpPr>
            <a:spLocks noGrp="1"/>
          </p:cNvSpPr>
          <p:nvPr>
            <p:ph type="sldNum" sz="quarter" idx="11"/>
          </p:nvPr>
        </p:nvSpPr>
        <p:spPr/>
        <p:txBody>
          <a:bodyPr/>
          <a:lstStyle/>
          <a:p>
            <a:fld id="{59395FB3-9C97-154F-86B2-7E381B951268}" type="slidenum">
              <a:rPr lang="en-US" smtClean="0"/>
              <a:pPr/>
              <a:t>17</a:t>
            </a:fld>
            <a:endParaRPr lang="en-US" dirty="0"/>
          </a:p>
        </p:txBody>
      </p:sp>
      <p:graphicFrame>
        <p:nvGraphicFramePr>
          <p:cNvPr id="7" name="Chart 6">
            <a:extLst>
              <a:ext uri="{FF2B5EF4-FFF2-40B4-BE49-F238E27FC236}">
                <a16:creationId xmlns:a16="http://schemas.microsoft.com/office/drawing/2014/main" id="{24A0FFAA-FEAF-9558-DFE3-C001257983E1}"/>
              </a:ext>
            </a:extLst>
          </p:cNvPr>
          <p:cNvGraphicFramePr/>
          <p:nvPr>
            <p:extLst>
              <p:ext uri="{D42A27DB-BD31-4B8C-83A1-F6EECF244321}">
                <p14:modId xmlns:p14="http://schemas.microsoft.com/office/powerpoint/2010/main" val="1713713051"/>
              </p:ext>
            </p:extLst>
          </p:nvPr>
        </p:nvGraphicFramePr>
        <p:xfrm>
          <a:off x="1904932" y="793702"/>
          <a:ext cx="6096000" cy="40640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7387830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147CF8-21D1-7A0B-7DD4-EA4230F253AE}"/>
              </a:ext>
            </a:extLst>
          </p:cNvPr>
          <p:cNvSpPr>
            <a:spLocks noGrp="1"/>
          </p:cNvSpPr>
          <p:nvPr>
            <p:ph type="title"/>
          </p:nvPr>
        </p:nvSpPr>
        <p:spPr>
          <a:xfrm>
            <a:off x="210311" y="176205"/>
            <a:ext cx="7382899" cy="804672"/>
          </a:xfrm>
        </p:spPr>
        <p:txBody>
          <a:bodyPr/>
          <a:lstStyle/>
          <a:p>
            <a:r>
              <a:rPr lang="en-US" dirty="0"/>
              <a:t>How do primitives enable Error Mitigation</a:t>
            </a:r>
          </a:p>
        </p:txBody>
      </p:sp>
      <p:sp>
        <p:nvSpPr>
          <p:cNvPr id="4" name="Footer Placeholder 3">
            <a:extLst>
              <a:ext uri="{FF2B5EF4-FFF2-40B4-BE49-F238E27FC236}">
                <a16:creationId xmlns:a16="http://schemas.microsoft.com/office/drawing/2014/main" id="{0108E2E7-23D3-2E3C-B322-A7DC2E8796B7}"/>
              </a:ext>
            </a:extLst>
          </p:cNvPr>
          <p:cNvSpPr>
            <a:spLocks noGrp="1"/>
          </p:cNvSpPr>
          <p:nvPr>
            <p:ph type="ftr" sz="quarter" idx="10"/>
          </p:nvPr>
        </p:nvSpPr>
        <p:spPr/>
        <p:txBody>
          <a:bodyPr/>
          <a:lstStyle/>
          <a:p>
            <a:r>
              <a:rPr lang="en-US"/>
              <a:t>IBM Quantum / © 2021 IBM Corporation</a:t>
            </a:r>
            <a:endParaRPr lang="en-US" dirty="0"/>
          </a:p>
        </p:txBody>
      </p:sp>
      <p:sp>
        <p:nvSpPr>
          <p:cNvPr id="5" name="Slide Number Placeholder 4">
            <a:extLst>
              <a:ext uri="{FF2B5EF4-FFF2-40B4-BE49-F238E27FC236}">
                <a16:creationId xmlns:a16="http://schemas.microsoft.com/office/drawing/2014/main" id="{4B039C39-6840-4254-8C30-F55F77025D8D}"/>
              </a:ext>
            </a:extLst>
          </p:cNvPr>
          <p:cNvSpPr>
            <a:spLocks noGrp="1"/>
          </p:cNvSpPr>
          <p:nvPr>
            <p:ph type="sldNum" sz="quarter" idx="11"/>
          </p:nvPr>
        </p:nvSpPr>
        <p:spPr/>
        <p:txBody>
          <a:bodyPr/>
          <a:lstStyle/>
          <a:p>
            <a:fld id="{59395FB3-9C97-154F-86B2-7E381B951268}" type="slidenum">
              <a:rPr lang="en-US" smtClean="0"/>
              <a:pPr/>
              <a:t>18</a:t>
            </a:fld>
            <a:endParaRPr lang="en-US" dirty="0"/>
          </a:p>
        </p:txBody>
      </p:sp>
      <p:grpSp>
        <p:nvGrpSpPr>
          <p:cNvPr id="24" name="Group 23">
            <a:extLst>
              <a:ext uri="{FF2B5EF4-FFF2-40B4-BE49-F238E27FC236}">
                <a16:creationId xmlns:a16="http://schemas.microsoft.com/office/drawing/2014/main" id="{59EA61F2-896B-1C95-62B2-530BD6F7CD92}"/>
              </a:ext>
            </a:extLst>
          </p:cNvPr>
          <p:cNvGrpSpPr/>
          <p:nvPr/>
        </p:nvGrpSpPr>
        <p:grpSpPr>
          <a:xfrm>
            <a:off x="1723477" y="584498"/>
            <a:ext cx="7033222" cy="1480770"/>
            <a:chOff x="1005927" y="1649203"/>
            <a:chExt cx="7033222" cy="1480770"/>
          </a:xfrm>
        </p:grpSpPr>
        <p:grpSp>
          <p:nvGrpSpPr>
            <p:cNvPr id="25" name="Group 24">
              <a:extLst>
                <a:ext uri="{FF2B5EF4-FFF2-40B4-BE49-F238E27FC236}">
                  <a16:creationId xmlns:a16="http://schemas.microsoft.com/office/drawing/2014/main" id="{7C934C28-7890-D7F4-2FA7-E59C60FB7C15}"/>
                </a:ext>
              </a:extLst>
            </p:cNvPr>
            <p:cNvGrpSpPr/>
            <p:nvPr/>
          </p:nvGrpSpPr>
          <p:grpSpPr>
            <a:xfrm>
              <a:off x="5787263" y="1649203"/>
              <a:ext cx="2251886" cy="1328514"/>
              <a:chOff x="6395204" y="1013602"/>
              <a:chExt cx="2251886" cy="1328514"/>
            </a:xfrm>
          </p:grpSpPr>
          <p:sp>
            <p:nvSpPr>
              <p:cNvPr id="119" name="TextBox 118">
                <a:extLst>
                  <a:ext uri="{FF2B5EF4-FFF2-40B4-BE49-F238E27FC236}">
                    <a16:creationId xmlns:a16="http://schemas.microsoft.com/office/drawing/2014/main" id="{1C6845EB-D1BD-DC46-F63A-44D83B501ADA}"/>
                  </a:ext>
                </a:extLst>
              </p:cNvPr>
              <p:cNvSpPr txBox="1"/>
              <p:nvPr/>
            </p:nvSpPr>
            <p:spPr>
              <a:xfrm>
                <a:off x="6395204" y="2126315"/>
                <a:ext cx="1107498" cy="111634"/>
              </a:xfrm>
              <a:prstGeom prst="rect">
                <a:avLst/>
              </a:prstGeom>
              <a:noFill/>
            </p:spPr>
            <p:txBody>
              <a:bodyPr wrap="square" lIns="0" tIns="0" rIns="0" bIns="0" rtlCol="0">
                <a:spAutoFit/>
              </a:bodyPr>
              <a:lstStyle/>
              <a:p>
                <a:pPr algn="ctr">
                  <a:lnSpc>
                    <a:spcPct val="110000"/>
                  </a:lnSpc>
                  <a:spcBef>
                    <a:spcPts val="1100"/>
                  </a:spcBef>
                  <a:buClr>
                    <a:srgbClr val="E0E0E0"/>
                  </a:buClr>
                  <a:buSzPct val="80000"/>
                </a:pPr>
                <a:r>
                  <a:rPr lang="en-US" sz="700" dirty="0">
                    <a:solidFill>
                      <a:schemeClr val="tx1"/>
                    </a:solidFill>
                    <a:latin typeface="IBM Plex Sans" charset="0"/>
                    <a:ea typeface="IBM Plex Sans" charset="0"/>
                    <a:cs typeface="IBM Plex Sans" charset="0"/>
                  </a:rPr>
                  <a:t>User Machine</a:t>
                </a:r>
              </a:p>
            </p:txBody>
          </p:sp>
          <p:grpSp>
            <p:nvGrpSpPr>
              <p:cNvPr id="120" name="Group 119">
                <a:extLst>
                  <a:ext uri="{FF2B5EF4-FFF2-40B4-BE49-F238E27FC236}">
                    <a16:creationId xmlns:a16="http://schemas.microsoft.com/office/drawing/2014/main" id="{8AACECE8-6F85-7520-7388-FFABAFA88268}"/>
                  </a:ext>
                </a:extLst>
              </p:cNvPr>
              <p:cNvGrpSpPr/>
              <p:nvPr/>
            </p:nvGrpSpPr>
            <p:grpSpPr>
              <a:xfrm>
                <a:off x="6671718" y="1013602"/>
                <a:ext cx="1975372" cy="1328514"/>
                <a:chOff x="6671718" y="1013602"/>
                <a:chExt cx="1975372" cy="1328514"/>
              </a:xfrm>
            </p:grpSpPr>
            <p:sp>
              <p:nvSpPr>
                <p:cNvPr id="164" name="Rectangle 163">
                  <a:extLst>
                    <a:ext uri="{FF2B5EF4-FFF2-40B4-BE49-F238E27FC236}">
                      <a16:creationId xmlns:a16="http://schemas.microsoft.com/office/drawing/2014/main" id="{72F63762-EDD6-AEE8-F535-F2B6761578B3}"/>
                    </a:ext>
                  </a:extLst>
                </p:cNvPr>
                <p:cNvSpPr/>
                <p:nvPr/>
              </p:nvSpPr>
              <p:spPr>
                <a:xfrm>
                  <a:off x="7351626" y="1254298"/>
                  <a:ext cx="495787" cy="804673"/>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00" b="1" dirty="0">
                    <a:solidFill>
                      <a:schemeClr val="tx1"/>
                    </a:solidFill>
                  </a:endParaRPr>
                </a:p>
              </p:txBody>
            </p:sp>
            <p:sp>
              <p:nvSpPr>
                <p:cNvPr id="165" name="Rectangle 164">
                  <a:extLst>
                    <a:ext uri="{FF2B5EF4-FFF2-40B4-BE49-F238E27FC236}">
                      <a16:creationId xmlns:a16="http://schemas.microsoft.com/office/drawing/2014/main" id="{013EDFAA-5757-5040-634E-676F6678DC82}"/>
                    </a:ext>
                  </a:extLst>
                </p:cNvPr>
                <p:cNvSpPr/>
                <p:nvPr/>
              </p:nvSpPr>
              <p:spPr>
                <a:xfrm>
                  <a:off x="6728762" y="1254298"/>
                  <a:ext cx="495787" cy="804673"/>
                </a:xfrm>
                <a:prstGeom prst="rect">
                  <a:avLst/>
                </a:prstGeom>
                <a:solidFill>
                  <a:srgbClr val="DCDCD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00" b="1" dirty="0">
                    <a:solidFill>
                      <a:schemeClr val="tx1"/>
                    </a:solidFill>
                  </a:endParaRPr>
                </a:p>
              </p:txBody>
            </p:sp>
            <p:sp>
              <p:nvSpPr>
                <p:cNvPr id="166" name="Rectangle 165">
                  <a:extLst>
                    <a:ext uri="{FF2B5EF4-FFF2-40B4-BE49-F238E27FC236}">
                      <a16:creationId xmlns:a16="http://schemas.microsoft.com/office/drawing/2014/main" id="{7600B476-52EE-4094-B001-EF0D6186EE74}"/>
                    </a:ext>
                  </a:extLst>
                </p:cNvPr>
                <p:cNvSpPr/>
                <p:nvPr/>
              </p:nvSpPr>
              <p:spPr>
                <a:xfrm>
                  <a:off x="7974305" y="1254298"/>
                  <a:ext cx="495787" cy="804673"/>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00" b="1" dirty="0">
                    <a:solidFill>
                      <a:schemeClr val="tx1"/>
                    </a:solidFill>
                  </a:endParaRPr>
                </a:p>
              </p:txBody>
            </p:sp>
            <p:sp>
              <p:nvSpPr>
                <p:cNvPr id="167" name="Rectangle 166">
                  <a:extLst>
                    <a:ext uri="{FF2B5EF4-FFF2-40B4-BE49-F238E27FC236}">
                      <a16:creationId xmlns:a16="http://schemas.microsoft.com/office/drawing/2014/main" id="{01BA86BE-BDC2-530C-9AFF-0D47A2B4B5B5}"/>
                    </a:ext>
                  </a:extLst>
                </p:cNvPr>
                <p:cNvSpPr/>
                <p:nvPr/>
              </p:nvSpPr>
              <p:spPr>
                <a:xfrm>
                  <a:off x="6671718" y="1739234"/>
                  <a:ext cx="495786" cy="1457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00" dirty="0">
                    <a:solidFill>
                      <a:schemeClr val="tx1"/>
                    </a:solidFill>
                    <a:latin typeface="IBM Plex Sans" panose="020B0503050203000203" pitchFamily="34" charset="0"/>
                  </a:endParaRPr>
                </a:p>
              </p:txBody>
            </p:sp>
            <p:sp>
              <p:nvSpPr>
                <p:cNvPr id="168" name="Rectangle 167">
                  <a:extLst>
                    <a:ext uri="{FF2B5EF4-FFF2-40B4-BE49-F238E27FC236}">
                      <a16:creationId xmlns:a16="http://schemas.microsoft.com/office/drawing/2014/main" id="{53495599-3243-75B0-548D-8E7017D13665}"/>
                    </a:ext>
                  </a:extLst>
                </p:cNvPr>
                <p:cNvSpPr/>
                <p:nvPr/>
              </p:nvSpPr>
              <p:spPr>
                <a:xfrm>
                  <a:off x="6804563" y="1490350"/>
                  <a:ext cx="348996" cy="367051"/>
                </a:xfrm>
                <a:prstGeom prst="rect">
                  <a:avLst/>
                </a:prstGeom>
                <a:solidFill>
                  <a:srgbClr val="1191EA"/>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00" dirty="0">
                    <a:solidFill>
                      <a:schemeClr val="tx1"/>
                    </a:solidFill>
                    <a:latin typeface="IBM Plex Sans" panose="020B0503050203000203" pitchFamily="34" charset="0"/>
                  </a:endParaRPr>
                </a:p>
              </p:txBody>
            </p:sp>
            <p:sp>
              <p:nvSpPr>
                <p:cNvPr id="169" name="TextBox 168">
                  <a:extLst>
                    <a:ext uri="{FF2B5EF4-FFF2-40B4-BE49-F238E27FC236}">
                      <a16:creationId xmlns:a16="http://schemas.microsoft.com/office/drawing/2014/main" id="{B47D759C-E944-6DF3-5E23-D8304D9EB8A3}"/>
                    </a:ext>
                  </a:extLst>
                </p:cNvPr>
                <p:cNvSpPr txBox="1"/>
                <p:nvPr/>
              </p:nvSpPr>
              <p:spPr>
                <a:xfrm>
                  <a:off x="6738248" y="1013602"/>
                  <a:ext cx="1199046" cy="175433"/>
                </a:xfrm>
                <a:prstGeom prst="rect">
                  <a:avLst/>
                </a:prstGeom>
                <a:noFill/>
              </p:spPr>
              <p:txBody>
                <a:bodyPr wrap="none" lIns="0" tIns="0" rIns="0" bIns="0" rtlCol="0">
                  <a:spAutoFit/>
                </a:bodyPr>
                <a:lstStyle/>
                <a:p>
                  <a:pPr algn="l">
                    <a:lnSpc>
                      <a:spcPct val="110000"/>
                    </a:lnSpc>
                    <a:spcBef>
                      <a:spcPts val="1100"/>
                    </a:spcBef>
                  </a:pPr>
                  <a:r>
                    <a:rPr lang="en-CH" dirty="0">
                      <a:solidFill>
                        <a:schemeClr val="tx1"/>
                      </a:solidFill>
                      <a:latin typeface="IBM Plex Sans" charset="0"/>
                      <a:ea typeface="IBM Plex Sans" charset="0"/>
                      <a:cs typeface="IBM Plex Sans" charset="0"/>
                    </a:rPr>
                    <a:t>Runtime Primitives</a:t>
                  </a:r>
                </a:p>
              </p:txBody>
            </p:sp>
            <p:sp>
              <p:nvSpPr>
                <p:cNvPr id="173" name="TextBox 172">
                  <a:extLst>
                    <a:ext uri="{FF2B5EF4-FFF2-40B4-BE49-F238E27FC236}">
                      <a16:creationId xmlns:a16="http://schemas.microsoft.com/office/drawing/2014/main" id="{79D14941-0F93-8C17-71BA-663072AB250A}"/>
                    </a:ext>
                  </a:extLst>
                </p:cNvPr>
                <p:cNvSpPr txBox="1"/>
                <p:nvPr/>
              </p:nvSpPr>
              <p:spPr>
                <a:xfrm>
                  <a:off x="7835625" y="2111988"/>
                  <a:ext cx="811465" cy="230128"/>
                </a:xfrm>
                <a:prstGeom prst="rect">
                  <a:avLst/>
                </a:prstGeom>
                <a:noFill/>
              </p:spPr>
              <p:txBody>
                <a:bodyPr wrap="square" lIns="0" tIns="0" rIns="0" bIns="0" rtlCol="0">
                  <a:spAutoFit/>
                </a:bodyPr>
                <a:lstStyle/>
                <a:p>
                  <a:pPr algn="ctr">
                    <a:lnSpc>
                      <a:spcPct val="110000"/>
                    </a:lnSpc>
                    <a:spcBef>
                      <a:spcPts val="1100"/>
                    </a:spcBef>
                    <a:buClr>
                      <a:srgbClr val="E0E0E0"/>
                    </a:buClr>
                    <a:buSzPct val="80000"/>
                  </a:pPr>
                  <a:r>
                    <a:rPr lang="en-US" sz="700" dirty="0">
                      <a:solidFill>
                        <a:schemeClr val="tx1"/>
                      </a:solidFill>
                      <a:latin typeface="IBM Plex Sans" charset="0"/>
                      <a:ea typeface="IBM Plex Sans" charset="0"/>
                      <a:cs typeface="IBM Plex Sans" charset="0"/>
                    </a:rPr>
                    <a:t>IBM Quantum Systems</a:t>
                  </a:r>
                </a:p>
              </p:txBody>
            </p:sp>
            <p:sp>
              <p:nvSpPr>
                <p:cNvPr id="183" name="U-turn Arrow 167">
                  <a:extLst>
                    <a:ext uri="{FF2B5EF4-FFF2-40B4-BE49-F238E27FC236}">
                      <a16:creationId xmlns:a16="http://schemas.microsoft.com/office/drawing/2014/main" id="{A046B253-8A41-689C-6EB7-8A49B7558533}"/>
                    </a:ext>
                  </a:extLst>
                </p:cNvPr>
                <p:cNvSpPr/>
                <p:nvPr/>
              </p:nvSpPr>
              <p:spPr>
                <a:xfrm rot="5400000">
                  <a:off x="7883084" y="1668681"/>
                  <a:ext cx="157042" cy="131741"/>
                </a:xfrm>
                <a:prstGeom prst="uturnArrow">
                  <a:avLst>
                    <a:gd name="adj1" fmla="val 13502"/>
                    <a:gd name="adj2" fmla="val 20753"/>
                    <a:gd name="adj3" fmla="val 29838"/>
                    <a:gd name="adj4" fmla="val 53377"/>
                    <a:gd name="adj5" fmla="val 83215"/>
                  </a:avLst>
                </a:prstGeom>
                <a:solidFill>
                  <a:srgbClr val="1191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dirty="0">
                    <a:solidFill>
                      <a:schemeClr val="tx1"/>
                    </a:solidFill>
                  </a:endParaRPr>
                </a:p>
              </p:txBody>
            </p:sp>
            <p:sp>
              <p:nvSpPr>
                <p:cNvPr id="184" name="U-turn Arrow 168">
                  <a:extLst>
                    <a:ext uri="{FF2B5EF4-FFF2-40B4-BE49-F238E27FC236}">
                      <a16:creationId xmlns:a16="http://schemas.microsoft.com/office/drawing/2014/main" id="{E853485E-2222-BDE0-9115-6FDCBBC6F386}"/>
                    </a:ext>
                  </a:extLst>
                </p:cNvPr>
                <p:cNvSpPr/>
                <p:nvPr/>
              </p:nvSpPr>
              <p:spPr>
                <a:xfrm rot="16200000">
                  <a:off x="7770076" y="1653123"/>
                  <a:ext cx="157042" cy="131741"/>
                </a:xfrm>
                <a:prstGeom prst="uturnArrow">
                  <a:avLst>
                    <a:gd name="adj1" fmla="val 13502"/>
                    <a:gd name="adj2" fmla="val 20753"/>
                    <a:gd name="adj3" fmla="val 29838"/>
                    <a:gd name="adj4" fmla="val 53377"/>
                    <a:gd name="adj5" fmla="val 83215"/>
                  </a:avLst>
                </a:prstGeom>
                <a:solidFill>
                  <a:srgbClr val="1191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dirty="0">
                    <a:solidFill>
                      <a:schemeClr val="tx1"/>
                    </a:solidFill>
                  </a:endParaRPr>
                </a:p>
              </p:txBody>
            </p:sp>
            <p:sp>
              <p:nvSpPr>
                <p:cNvPr id="185" name="Rectangle 184">
                  <a:extLst>
                    <a:ext uri="{FF2B5EF4-FFF2-40B4-BE49-F238E27FC236}">
                      <a16:creationId xmlns:a16="http://schemas.microsoft.com/office/drawing/2014/main" id="{A36301C7-2A1A-B212-5E2A-99532DCE05CB}"/>
                    </a:ext>
                  </a:extLst>
                </p:cNvPr>
                <p:cNvSpPr/>
                <p:nvPr/>
              </p:nvSpPr>
              <p:spPr>
                <a:xfrm>
                  <a:off x="7514194" y="1656973"/>
                  <a:ext cx="220608" cy="155559"/>
                </a:xfrm>
                <a:prstGeom prst="rect">
                  <a:avLst/>
                </a:prstGeom>
                <a:solidFill>
                  <a:srgbClr val="D0B0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00" dirty="0">
                    <a:solidFill>
                      <a:srgbClr val="8C8C8C"/>
                    </a:solidFill>
                    <a:latin typeface="IBM Plex Sans" panose="020B0503050203000203" pitchFamily="34" charset="0"/>
                  </a:endParaRPr>
                </a:p>
              </p:txBody>
            </p:sp>
            <p:sp>
              <p:nvSpPr>
                <p:cNvPr id="186" name="Rectangle 185">
                  <a:extLst>
                    <a:ext uri="{FF2B5EF4-FFF2-40B4-BE49-F238E27FC236}">
                      <a16:creationId xmlns:a16="http://schemas.microsoft.com/office/drawing/2014/main" id="{8FC9C496-123B-72FB-E5AA-C881DD8421A6}"/>
                    </a:ext>
                  </a:extLst>
                </p:cNvPr>
                <p:cNvSpPr/>
                <p:nvPr/>
              </p:nvSpPr>
              <p:spPr>
                <a:xfrm>
                  <a:off x="7271671" y="1518886"/>
                  <a:ext cx="45719" cy="367051"/>
                </a:xfrm>
                <a:prstGeom prst="rect">
                  <a:avLst/>
                </a:prstGeom>
                <a:solidFill>
                  <a:srgbClr val="A4A4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00" b="1" dirty="0">
                    <a:solidFill>
                      <a:schemeClr val="tx1"/>
                    </a:solidFill>
                  </a:endParaRPr>
                </a:p>
              </p:txBody>
            </p:sp>
            <p:cxnSp>
              <p:nvCxnSpPr>
                <p:cNvPr id="187" name="Straight Arrow Connector 186">
                  <a:extLst>
                    <a:ext uri="{FF2B5EF4-FFF2-40B4-BE49-F238E27FC236}">
                      <a16:creationId xmlns:a16="http://schemas.microsoft.com/office/drawing/2014/main" id="{5F9515E2-BC8F-7EAA-C434-AFE628E05452}"/>
                    </a:ext>
                  </a:extLst>
                </p:cNvPr>
                <p:cNvCxnSpPr>
                  <a:cxnSpLocks/>
                </p:cNvCxnSpPr>
                <p:nvPr/>
              </p:nvCxnSpPr>
              <p:spPr bwMode="auto">
                <a:xfrm>
                  <a:off x="6880233" y="1684558"/>
                  <a:ext cx="574541" cy="0"/>
                </a:xfrm>
                <a:prstGeom prst="straightConnector1">
                  <a:avLst/>
                </a:prstGeom>
                <a:ln w="19050">
                  <a:solidFill>
                    <a:srgbClr val="1191EA"/>
                  </a:solidFill>
                  <a:headEnd type="none" w="sm" len="sm"/>
                  <a:tailEnd type="triangle" w="sm" len="sm"/>
                </a:ln>
                <a:effectLst/>
              </p:spPr>
              <p:style>
                <a:lnRef idx="1">
                  <a:schemeClr val="dk1"/>
                </a:lnRef>
                <a:fillRef idx="0">
                  <a:schemeClr val="dk1"/>
                </a:fillRef>
                <a:effectRef idx="0">
                  <a:schemeClr val="dk1"/>
                </a:effectRef>
                <a:fontRef idx="minor">
                  <a:schemeClr val="tx1"/>
                </a:fontRef>
              </p:style>
            </p:cxnSp>
          </p:grpSp>
        </p:grpSp>
        <p:pic>
          <p:nvPicPr>
            <p:cNvPr id="26" name="Picture 25" descr="Qr code&#10;&#10;Description automatically generated">
              <a:extLst>
                <a:ext uri="{FF2B5EF4-FFF2-40B4-BE49-F238E27FC236}">
                  <a16:creationId xmlns:a16="http://schemas.microsoft.com/office/drawing/2014/main" id="{2E5F1B74-D699-9E35-04D7-C10A3605B002}"/>
                </a:ext>
              </a:extLst>
            </p:cNvPr>
            <p:cNvPicPr>
              <a:picLocks noChangeAspect="1"/>
            </p:cNvPicPr>
            <p:nvPr/>
          </p:nvPicPr>
          <p:blipFill>
            <a:blip r:embed="rId2">
              <a:duotone>
                <a:prstClr val="black"/>
                <a:schemeClr val="accent3">
                  <a:tint val="45000"/>
                  <a:satMod val="400000"/>
                </a:schemeClr>
              </a:duotone>
            </a:blip>
            <a:stretch>
              <a:fillRect/>
            </a:stretch>
          </p:blipFill>
          <p:spPr>
            <a:xfrm>
              <a:off x="7472995" y="2209018"/>
              <a:ext cx="271589" cy="271589"/>
            </a:xfrm>
            <a:prstGeom prst="rect">
              <a:avLst/>
            </a:prstGeom>
          </p:spPr>
        </p:pic>
        <p:grpSp>
          <p:nvGrpSpPr>
            <p:cNvPr id="27" name="Group 26">
              <a:extLst>
                <a:ext uri="{FF2B5EF4-FFF2-40B4-BE49-F238E27FC236}">
                  <a16:creationId xmlns:a16="http://schemas.microsoft.com/office/drawing/2014/main" id="{18185071-8EA6-1F96-8E4B-369DDCF4AB76}"/>
                </a:ext>
              </a:extLst>
            </p:cNvPr>
            <p:cNvGrpSpPr/>
            <p:nvPr/>
          </p:nvGrpSpPr>
          <p:grpSpPr>
            <a:xfrm>
              <a:off x="3054489" y="1679488"/>
              <a:ext cx="2384736" cy="1310784"/>
              <a:chOff x="3664089" y="701588"/>
              <a:chExt cx="2384736" cy="1310784"/>
            </a:xfrm>
          </p:grpSpPr>
          <p:sp>
            <p:nvSpPr>
              <p:cNvPr id="52" name="TextBox 51">
                <a:extLst>
                  <a:ext uri="{FF2B5EF4-FFF2-40B4-BE49-F238E27FC236}">
                    <a16:creationId xmlns:a16="http://schemas.microsoft.com/office/drawing/2014/main" id="{D7C579DE-6754-C3DB-651A-47800A3124FA}"/>
                  </a:ext>
                </a:extLst>
              </p:cNvPr>
              <p:cNvSpPr txBox="1"/>
              <p:nvPr/>
            </p:nvSpPr>
            <p:spPr>
              <a:xfrm>
                <a:off x="3664089" y="1797859"/>
                <a:ext cx="1356719" cy="111634"/>
              </a:xfrm>
              <a:prstGeom prst="rect">
                <a:avLst/>
              </a:prstGeom>
              <a:noFill/>
            </p:spPr>
            <p:txBody>
              <a:bodyPr wrap="square" lIns="0" tIns="0" rIns="0" bIns="0" rtlCol="0">
                <a:spAutoFit/>
              </a:bodyPr>
              <a:lstStyle/>
              <a:p>
                <a:pPr algn="ctr">
                  <a:lnSpc>
                    <a:spcPct val="110000"/>
                  </a:lnSpc>
                  <a:spcBef>
                    <a:spcPts val="1100"/>
                  </a:spcBef>
                  <a:buClr>
                    <a:srgbClr val="E0E0E0"/>
                  </a:buClr>
                  <a:buSzPct val="80000"/>
                </a:pPr>
                <a:r>
                  <a:rPr lang="en-US" sz="700" dirty="0">
                    <a:solidFill>
                      <a:schemeClr val="tx1"/>
                    </a:solidFill>
                    <a:latin typeface="IBM Plex Sans" charset="0"/>
                    <a:ea typeface="IBM Plex Sans" charset="0"/>
                    <a:cs typeface="IBM Plex Sans" charset="0"/>
                  </a:rPr>
                  <a:t>User Machine</a:t>
                </a:r>
              </a:p>
            </p:txBody>
          </p:sp>
          <p:grpSp>
            <p:nvGrpSpPr>
              <p:cNvPr id="53" name="Group 52">
                <a:extLst>
                  <a:ext uri="{FF2B5EF4-FFF2-40B4-BE49-F238E27FC236}">
                    <a16:creationId xmlns:a16="http://schemas.microsoft.com/office/drawing/2014/main" id="{F2386D34-5C1B-4982-B54E-CD98B2F17C25}"/>
                  </a:ext>
                </a:extLst>
              </p:cNvPr>
              <p:cNvGrpSpPr/>
              <p:nvPr/>
            </p:nvGrpSpPr>
            <p:grpSpPr>
              <a:xfrm>
                <a:off x="4069551" y="701588"/>
                <a:ext cx="1979274" cy="1310784"/>
                <a:chOff x="4069551" y="701588"/>
                <a:chExt cx="1979274" cy="1310784"/>
              </a:xfrm>
            </p:grpSpPr>
            <p:sp>
              <p:nvSpPr>
                <p:cNvPr id="54" name="TextBox 53">
                  <a:extLst>
                    <a:ext uri="{FF2B5EF4-FFF2-40B4-BE49-F238E27FC236}">
                      <a16:creationId xmlns:a16="http://schemas.microsoft.com/office/drawing/2014/main" id="{E7F60620-0046-2927-443D-193139C32586}"/>
                    </a:ext>
                  </a:extLst>
                </p:cNvPr>
                <p:cNvSpPr txBox="1"/>
                <p:nvPr/>
              </p:nvSpPr>
              <p:spPr>
                <a:xfrm>
                  <a:off x="4123272" y="701588"/>
                  <a:ext cx="1662315" cy="175433"/>
                </a:xfrm>
                <a:prstGeom prst="rect">
                  <a:avLst/>
                </a:prstGeom>
                <a:noFill/>
              </p:spPr>
              <p:txBody>
                <a:bodyPr wrap="none" lIns="0" tIns="0" rIns="0" bIns="0" rtlCol="0">
                  <a:spAutoFit/>
                </a:bodyPr>
                <a:lstStyle/>
                <a:p>
                  <a:pPr algn="l">
                    <a:lnSpc>
                      <a:spcPct val="110000"/>
                    </a:lnSpc>
                    <a:spcBef>
                      <a:spcPts val="1100"/>
                    </a:spcBef>
                  </a:pPr>
                  <a:r>
                    <a:rPr lang="en-US" dirty="0">
                      <a:solidFill>
                        <a:schemeClr val="tx1"/>
                      </a:solidFill>
                      <a:latin typeface="IBM Plex Sans" charset="0"/>
                      <a:ea typeface="IBM Plex Sans" charset="0"/>
                      <a:cs typeface="IBM Plex Sans" charset="0"/>
                    </a:rPr>
                    <a:t>Upload </a:t>
                  </a:r>
                  <a:r>
                    <a:rPr lang="en-CH">
                      <a:solidFill>
                        <a:schemeClr val="tx1"/>
                      </a:solidFill>
                      <a:latin typeface="IBM Plex Sans" charset="0"/>
                      <a:ea typeface="IBM Plex Sans" charset="0"/>
                      <a:cs typeface="IBM Plex Sans" charset="0"/>
                    </a:rPr>
                    <a:t>Runtime </a:t>
                  </a:r>
                  <a:r>
                    <a:rPr lang="en-CH" dirty="0">
                      <a:solidFill>
                        <a:schemeClr val="tx1"/>
                      </a:solidFill>
                      <a:latin typeface="IBM Plex Sans" charset="0"/>
                      <a:ea typeface="IBM Plex Sans" charset="0"/>
                      <a:cs typeface="IBM Plex Sans" charset="0"/>
                    </a:rPr>
                    <a:t>Programs</a:t>
                  </a:r>
                </a:p>
              </p:txBody>
            </p:sp>
            <p:grpSp>
              <p:nvGrpSpPr>
                <p:cNvPr id="55" name="Group 54">
                  <a:extLst>
                    <a:ext uri="{FF2B5EF4-FFF2-40B4-BE49-F238E27FC236}">
                      <a16:creationId xmlns:a16="http://schemas.microsoft.com/office/drawing/2014/main" id="{1AC9E41D-77C3-8BE7-C93C-74B90374B3BA}"/>
                    </a:ext>
                  </a:extLst>
                </p:cNvPr>
                <p:cNvGrpSpPr/>
                <p:nvPr/>
              </p:nvGrpSpPr>
              <p:grpSpPr>
                <a:xfrm>
                  <a:off x="4069551" y="923241"/>
                  <a:ext cx="1785674" cy="804673"/>
                  <a:chOff x="5536759" y="60322"/>
                  <a:chExt cx="1785674" cy="804673"/>
                </a:xfrm>
              </p:grpSpPr>
              <p:grpSp>
                <p:nvGrpSpPr>
                  <p:cNvPr id="58" name="Group 57">
                    <a:extLst>
                      <a:ext uri="{FF2B5EF4-FFF2-40B4-BE49-F238E27FC236}">
                        <a16:creationId xmlns:a16="http://schemas.microsoft.com/office/drawing/2014/main" id="{01F0157C-2FD8-B4DF-018D-E104FA5AFD74}"/>
                      </a:ext>
                    </a:extLst>
                  </p:cNvPr>
                  <p:cNvGrpSpPr/>
                  <p:nvPr/>
                </p:nvGrpSpPr>
                <p:grpSpPr>
                  <a:xfrm>
                    <a:off x="5536759" y="60322"/>
                    <a:ext cx="1785674" cy="804673"/>
                    <a:chOff x="333726" y="984474"/>
                    <a:chExt cx="8169205" cy="3328593"/>
                  </a:xfrm>
                </p:grpSpPr>
                <p:sp>
                  <p:nvSpPr>
                    <p:cNvPr id="71" name="Rectangle 70">
                      <a:extLst>
                        <a:ext uri="{FF2B5EF4-FFF2-40B4-BE49-F238E27FC236}">
                          <a16:creationId xmlns:a16="http://schemas.microsoft.com/office/drawing/2014/main" id="{E3D05D28-FFD7-59DB-8141-04EDE65BD6E6}"/>
                        </a:ext>
                      </a:extLst>
                    </p:cNvPr>
                    <p:cNvSpPr/>
                    <p:nvPr/>
                  </p:nvSpPr>
                  <p:spPr>
                    <a:xfrm>
                      <a:off x="3444209" y="984474"/>
                      <a:ext cx="2268155" cy="3328593"/>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b="1" dirty="0">
                        <a:solidFill>
                          <a:schemeClr val="tx1"/>
                        </a:solidFill>
                      </a:endParaRPr>
                    </a:p>
                  </p:txBody>
                </p:sp>
                <p:sp>
                  <p:nvSpPr>
                    <p:cNvPr id="79" name="Rectangle 78">
                      <a:extLst>
                        <a:ext uri="{FF2B5EF4-FFF2-40B4-BE49-F238E27FC236}">
                          <a16:creationId xmlns:a16="http://schemas.microsoft.com/office/drawing/2014/main" id="{D784BE46-E57D-E2F5-D553-918EB1C284C2}"/>
                        </a:ext>
                      </a:extLst>
                    </p:cNvPr>
                    <p:cNvSpPr/>
                    <p:nvPr/>
                  </p:nvSpPr>
                  <p:spPr>
                    <a:xfrm>
                      <a:off x="594694" y="984474"/>
                      <a:ext cx="2268155" cy="3328593"/>
                    </a:xfrm>
                    <a:prstGeom prst="rect">
                      <a:avLst/>
                    </a:prstGeom>
                    <a:solidFill>
                      <a:srgbClr val="DCDC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b="1" dirty="0">
                        <a:solidFill>
                          <a:schemeClr val="tx1"/>
                        </a:solidFill>
                      </a:endParaRPr>
                    </a:p>
                  </p:txBody>
                </p:sp>
                <p:sp>
                  <p:nvSpPr>
                    <p:cNvPr id="82" name="Rectangle 81">
                      <a:extLst>
                        <a:ext uri="{FF2B5EF4-FFF2-40B4-BE49-F238E27FC236}">
                          <a16:creationId xmlns:a16="http://schemas.microsoft.com/office/drawing/2014/main" id="{315A8CE1-20F5-AA60-6BBC-9383C9BD4283}"/>
                        </a:ext>
                      </a:extLst>
                    </p:cNvPr>
                    <p:cNvSpPr/>
                    <p:nvPr/>
                  </p:nvSpPr>
                  <p:spPr>
                    <a:xfrm>
                      <a:off x="6234776" y="984474"/>
                      <a:ext cx="2268155" cy="3328593"/>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b="1" dirty="0">
                        <a:solidFill>
                          <a:schemeClr val="tx1"/>
                        </a:solidFill>
                      </a:endParaRPr>
                    </a:p>
                  </p:txBody>
                </p:sp>
                <p:sp>
                  <p:nvSpPr>
                    <p:cNvPr id="88" name="Rectangle 87">
                      <a:extLst>
                        <a:ext uri="{FF2B5EF4-FFF2-40B4-BE49-F238E27FC236}">
                          <a16:creationId xmlns:a16="http://schemas.microsoft.com/office/drawing/2014/main" id="{7700C07D-0065-9E84-428D-347D7C9BD193}"/>
                        </a:ext>
                      </a:extLst>
                    </p:cNvPr>
                    <p:cNvSpPr/>
                    <p:nvPr/>
                  </p:nvSpPr>
                  <p:spPr>
                    <a:xfrm>
                      <a:off x="333726" y="2990451"/>
                      <a:ext cx="2268149" cy="6027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dirty="0">
                        <a:solidFill>
                          <a:schemeClr val="tx1"/>
                        </a:solidFill>
                        <a:latin typeface="IBM Plex Sans" panose="020B0503050203000203" pitchFamily="34" charset="0"/>
                      </a:endParaRPr>
                    </a:p>
                  </p:txBody>
                </p:sp>
                <p:sp>
                  <p:nvSpPr>
                    <p:cNvPr id="117" name="Rectangle 116">
                      <a:extLst>
                        <a:ext uri="{FF2B5EF4-FFF2-40B4-BE49-F238E27FC236}">
                          <a16:creationId xmlns:a16="http://schemas.microsoft.com/office/drawing/2014/main" id="{B78D6EFC-3D4C-99A9-6ACC-2ECADD7422A4}"/>
                        </a:ext>
                      </a:extLst>
                    </p:cNvPr>
                    <p:cNvSpPr/>
                    <p:nvPr/>
                  </p:nvSpPr>
                  <p:spPr>
                    <a:xfrm>
                      <a:off x="3817618" y="1947854"/>
                      <a:ext cx="1596607" cy="1518335"/>
                    </a:xfrm>
                    <a:prstGeom prst="rect">
                      <a:avLst/>
                    </a:prstGeom>
                    <a:solidFill>
                      <a:srgbClr val="1191EA"/>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dirty="0">
                        <a:solidFill>
                          <a:schemeClr val="tx1"/>
                        </a:solidFill>
                        <a:latin typeface="IBM Plex Sans" panose="020B0503050203000203" pitchFamily="34" charset="0"/>
                      </a:endParaRPr>
                    </a:p>
                  </p:txBody>
                </p:sp>
              </p:grpSp>
              <p:sp>
                <p:nvSpPr>
                  <p:cNvPr id="59" name="U-turn Arrow 167">
                    <a:extLst>
                      <a:ext uri="{FF2B5EF4-FFF2-40B4-BE49-F238E27FC236}">
                        <a16:creationId xmlns:a16="http://schemas.microsoft.com/office/drawing/2014/main" id="{F17DC6D6-8372-7819-CB3B-8091500EC6C1}"/>
                      </a:ext>
                    </a:extLst>
                  </p:cNvPr>
                  <p:cNvSpPr/>
                  <p:nvPr/>
                </p:nvSpPr>
                <p:spPr>
                  <a:xfrm rot="5400000">
                    <a:off x="6747643" y="446752"/>
                    <a:ext cx="157042" cy="131741"/>
                  </a:xfrm>
                  <a:prstGeom prst="uturnArrow">
                    <a:avLst>
                      <a:gd name="adj1" fmla="val 13502"/>
                      <a:gd name="adj2" fmla="val 20753"/>
                      <a:gd name="adj3" fmla="val 29838"/>
                      <a:gd name="adj4" fmla="val 53377"/>
                      <a:gd name="adj5" fmla="val 83215"/>
                    </a:avLst>
                  </a:prstGeom>
                  <a:solidFill>
                    <a:srgbClr val="1191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dirty="0">
                      <a:solidFill>
                        <a:schemeClr val="tx1"/>
                      </a:solidFill>
                    </a:endParaRPr>
                  </a:p>
                </p:txBody>
              </p:sp>
              <p:sp>
                <p:nvSpPr>
                  <p:cNvPr id="60" name="U-turn Arrow 168">
                    <a:extLst>
                      <a:ext uri="{FF2B5EF4-FFF2-40B4-BE49-F238E27FC236}">
                        <a16:creationId xmlns:a16="http://schemas.microsoft.com/office/drawing/2014/main" id="{28CDFBCF-7B14-EA33-30BE-324592FB0D89}"/>
                      </a:ext>
                    </a:extLst>
                  </p:cNvPr>
                  <p:cNvSpPr/>
                  <p:nvPr/>
                </p:nvSpPr>
                <p:spPr>
                  <a:xfrm rot="16200000">
                    <a:off x="6634635" y="431194"/>
                    <a:ext cx="157042" cy="131741"/>
                  </a:xfrm>
                  <a:prstGeom prst="uturnArrow">
                    <a:avLst>
                      <a:gd name="adj1" fmla="val 13502"/>
                      <a:gd name="adj2" fmla="val 20753"/>
                      <a:gd name="adj3" fmla="val 29838"/>
                      <a:gd name="adj4" fmla="val 53377"/>
                      <a:gd name="adj5" fmla="val 83215"/>
                    </a:avLst>
                  </a:prstGeom>
                  <a:solidFill>
                    <a:srgbClr val="1191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dirty="0">
                      <a:solidFill>
                        <a:schemeClr val="tx1"/>
                      </a:solidFill>
                    </a:endParaRPr>
                  </a:p>
                </p:txBody>
              </p:sp>
              <p:cxnSp>
                <p:nvCxnSpPr>
                  <p:cNvPr id="61" name="Straight Arrow Connector 60">
                    <a:extLst>
                      <a:ext uri="{FF2B5EF4-FFF2-40B4-BE49-F238E27FC236}">
                        <a16:creationId xmlns:a16="http://schemas.microsoft.com/office/drawing/2014/main" id="{05065221-D228-2E33-4FBE-9CA024CA108C}"/>
                      </a:ext>
                    </a:extLst>
                  </p:cNvPr>
                  <p:cNvCxnSpPr/>
                  <p:nvPr/>
                </p:nvCxnSpPr>
                <p:spPr bwMode="auto">
                  <a:xfrm>
                    <a:off x="6031688" y="468966"/>
                    <a:ext cx="253410" cy="0"/>
                  </a:xfrm>
                  <a:prstGeom prst="straightConnector1">
                    <a:avLst/>
                  </a:prstGeom>
                  <a:ln w="19050">
                    <a:solidFill>
                      <a:srgbClr val="1191EA"/>
                    </a:solidFill>
                    <a:headEnd type="none" w="sm" len="sm"/>
                    <a:tailEnd type="triangle" w="sm" len="sm"/>
                  </a:ln>
                  <a:effectLst/>
                </p:spPr>
                <p:style>
                  <a:lnRef idx="1">
                    <a:schemeClr val="dk1"/>
                  </a:lnRef>
                  <a:fillRef idx="0">
                    <a:schemeClr val="dk1"/>
                  </a:fillRef>
                  <a:effectRef idx="0">
                    <a:schemeClr val="dk1"/>
                  </a:effectRef>
                  <a:fontRef idx="minor">
                    <a:schemeClr val="tx1"/>
                  </a:fontRef>
                </p:style>
              </p:cxnSp>
              <p:cxnSp>
                <p:nvCxnSpPr>
                  <p:cNvPr id="62" name="Straight Arrow Connector 61">
                    <a:extLst>
                      <a:ext uri="{FF2B5EF4-FFF2-40B4-BE49-F238E27FC236}">
                        <a16:creationId xmlns:a16="http://schemas.microsoft.com/office/drawing/2014/main" id="{36FCDA7E-D1A9-28D5-2C17-B2D93DCA7EEB}"/>
                      </a:ext>
                    </a:extLst>
                  </p:cNvPr>
                  <p:cNvCxnSpPr/>
                  <p:nvPr/>
                </p:nvCxnSpPr>
                <p:spPr bwMode="auto">
                  <a:xfrm>
                    <a:off x="6025170" y="533944"/>
                    <a:ext cx="253410" cy="0"/>
                  </a:xfrm>
                  <a:prstGeom prst="straightConnector1">
                    <a:avLst/>
                  </a:prstGeom>
                  <a:ln w="19050">
                    <a:solidFill>
                      <a:srgbClr val="1191EA"/>
                    </a:solidFill>
                    <a:headEnd type="triangle" w="sm" len="sm"/>
                    <a:tailEnd type="none" w="sm" len="sm"/>
                  </a:ln>
                  <a:effectLst/>
                </p:spPr>
                <p:style>
                  <a:lnRef idx="1">
                    <a:schemeClr val="dk1"/>
                  </a:lnRef>
                  <a:fillRef idx="0">
                    <a:schemeClr val="dk1"/>
                  </a:fillRef>
                  <a:effectRef idx="0">
                    <a:schemeClr val="dk1"/>
                  </a:effectRef>
                  <a:fontRef idx="minor">
                    <a:schemeClr val="tx1"/>
                  </a:fontRef>
                </p:style>
              </p:cxnSp>
            </p:grpSp>
            <p:sp>
              <p:nvSpPr>
                <p:cNvPr id="56" name="TextBox 55">
                  <a:extLst>
                    <a:ext uri="{FF2B5EF4-FFF2-40B4-BE49-F238E27FC236}">
                      <a16:creationId xmlns:a16="http://schemas.microsoft.com/office/drawing/2014/main" id="{602AF309-BE4A-AA56-8ABE-1716064DE4DA}"/>
                    </a:ext>
                  </a:extLst>
                </p:cNvPr>
                <p:cNvSpPr txBox="1"/>
                <p:nvPr/>
              </p:nvSpPr>
              <p:spPr>
                <a:xfrm>
                  <a:off x="5193872" y="1782244"/>
                  <a:ext cx="854953" cy="230128"/>
                </a:xfrm>
                <a:prstGeom prst="rect">
                  <a:avLst/>
                </a:prstGeom>
                <a:noFill/>
              </p:spPr>
              <p:txBody>
                <a:bodyPr wrap="square" lIns="0" tIns="0" rIns="0" bIns="0" rtlCol="0">
                  <a:spAutoFit/>
                </a:bodyPr>
                <a:lstStyle/>
                <a:p>
                  <a:pPr algn="ctr">
                    <a:lnSpc>
                      <a:spcPct val="110000"/>
                    </a:lnSpc>
                    <a:spcBef>
                      <a:spcPts val="1100"/>
                    </a:spcBef>
                    <a:buClr>
                      <a:srgbClr val="E0E0E0"/>
                    </a:buClr>
                    <a:buSzPct val="80000"/>
                  </a:pPr>
                  <a:r>
                    <a:rPr lang="en-US" sz="700" dirty="0">
                      <a:solidFill>
                        <a:schemeClr val="tx1"/>
                      </a:solidFill>
                      <a:latin typeface="IBM Plex Sans" charset="0"/>
                      <a:ea typeface="IBM Plex Sans" charset="0"/>
                      <a:cs typeface="IBM Plex Sans" charset="0"/>
                    </a:rPr>
                    <a:t>IBM Quantum Systems</a:t>
                  </a:r>
                </a:p>
              </p:txBody>
            </p:sp>
            <p:sp>
              <p:nvSpPr>
                <p:cNvPr id="57" name="Rectangle 56">
                  <a:extLst>
                    <a:ext uri="{FF2B5EF4-FFF2-40B4-BE49-F238E27FC236}">
                      <a16:creationId xmlns:a16="http://schemas.microsoft.com/office/drawing/2014/main" id="{E902C0C9-B64A-71A6-734A-F435A162ABAE}"/>
                    </a:ext>
                  </a:extLst>
                </p:cNvPr>
                <p:cNvSpPr/>
                <p:nvPr/>
              </p:nvSpPr>
              <p:spPr>
                <a:xfrm>
                  <a:off x="4916026" y="1323492"/>
                  <a:ext cx="220608" cy="155559"/>
                </a:xfrm>
                <a:prstGeom prst="rect">
                  <a:avLst/>
                </a:prstGeom>
                <a:solidFill>
                  <a:srgbClr val="D0B0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00" dirty="0">
                    <a:solidFill>
                      <a:srgbClr val="8C8C8C"/>
                    </a:solidFill>
                    <a:latin typeface="IBM Plex Sans" panose="020B0503050203000203" pitchFamily="34" charset="0"/>
                  </a:endParaRPr>
                </a:p>
              </p:txBody>
            </p:sp>
          </p:grpSp>
        </p:grpSp>
        <p:grpSp>
          <p:nvGrpSpPr>
            <p:cNvPr id="28" name="Group 27">
              <a:extLst>
                <a:ext uri="{FF2B5EF4-FFF2-40B4-BE49-F238E27FC236}">
                  <a16:creationId xmlns:a16="http://schemas.microsoft.com/office/drawing/2014/main" id="{656E0047-521C-5F9D-2783-26355131DA06}"/>
                </a:ext>
              </a:extLst>
            </p:cNvPr>
            <p:cNvGrpSpPr/>
            <p:nvPr/>
          </p:nvGrpSpPr>
          <p:grpSpPr>
            <a:xfrm>
              <a:off x="1005927" y="1697133"/>
              <a:ext cx="1936422" cy="1279775"/>
              <a:chOff x="1738655" y="1052912"/>
              <a:chExt cx="1936422" cy="1279775"/>
            </a:xfrm>
          </p:grpSpPr>
          <p:sp>
            <p:nvSpPr>
              <p:cNvPr id="35" name="TextBox 34">
                <a:extLst>
                  <a:ext uri="{FF2B5EF4-FFF2-40B4-BE49-F238E27FC236}">
                    <a16:creationId xmlns:a16="http://schemas.microsoft.com/office/drawing/2014/main" id="{8F43A6C9-5E87-6440-DBEA-C3B3F25D3CFD}"/>
                  </a:ext>
                </a:extLst>
              </p:cNvPr>
              <p:cNvSpPr txBox="1"/>
              <p:nvPr/>
            </p:nvSpPr>
            <p:spPr>
              <a:xfrm>
                <a:off x="1794861" y="1052912"/>
                <a:ext cx="1223092" cy="175433"/>
              </a:xfrm>
              <a:prstGeom prst="rect">
                <a:avLst/>
              </a:prstGeom>
              <a:noFill/>
            </p:spPr>
            <p:txBody>
              <a:bodyPr wrap="none" lIns="0" tIns="0" rIns="0" bIns="0" rtlCol="0">
                <a:spAutoFit/>
              </a:bodyPr>
              <a:lstStyle/>
              <a:p>
                <a:pPr algn="l">
                  <a:lnSpc>
                    <a:spcPct val="110000"/>
                  </a:lnSpc>
                  <a:spcBef>
                    <a:spcPts val="1100"/>
                  </a:spcBef>
                </a:pPr>
                <a:r>
                  <a:rPr lang="en-US" dirty="0" err="1">
                    <a:solidFill>
                      <a:schemeClr val="tx1"/>
                    </a:solidFill>
                    <a:latin typeface="IBM Plex Sans" charset="0"/>
                    <a:ea typeface="IBM Plex Sans" charset="0"/>
                    <a:cs typeface="IBM Plex Sans" charset="0"/>
                  </a:rPr>
                  <a:t>Backend.run</a:t>
                </a:r>
                <a:r>
                  <a:rPr lang="en-US" dirty="0">
                    <a:solidFill>
                      <a:schemeClr val="tx1"/>
                    </a:solidFill>
                    <a:latin typeface="IBM Plex Sans" charset="0"/>
                    <a:ea typeface="IBM Plex Sans" charset="0"/>
                    <a:cs typeface="IBM Plex Sans" charset="0"/>
                  </a:rPr>
                  <a:t> </a:t>
                </a:r>
                <a:r>
                  <a:rPr lang="en-CH">
                    <a:solidFill>
                      <a:schemeClr val="tx1"/>
                    </a:solidFill>
                    <a:latin typeface="IBM Plex Sans" charset="0"/>
                    <a:ea typeface="IBM Plex Sans" charset="0"/>
                    <a:cs typeface="IBM Plex Sans" charset="0"/>
                  </a:rPr>
                  <a:t>Model</a:t>
                </a:r>
                <a:endParaRPr lang="en-CH" dirty="0">
                  <a:solidFill>
                    <a:schemeClr val="tx1"/>
                  </a:solidFill>
                  <a:latin typeface="IBM Plex Sans" charset="0"/>
                  <a:ea typeface="IBM Plex Sans" charset="0"/>
                  <a:cs typeface="IBM Plex Sans" charset="0"/>
                </a:endParaRPr>
              </a:p>
            </p:txBody>
          </p:sp>
          <p:grpSp>
            <p:nvGrpSpPr>
              <p:cNvPr id="36" name="Group 35">
                <a:extLst>
                  <a:ext uri="{FF2B5EF4-FFF2-40B4-BE49-F238E27FC236}">
                    <a16:creationId xmlns:a16="http://schemas.microsoft.com/office/drawing/2014/main" id="{C7AB4173-3022-593C-77F6-BFBDBC7BC854}"/>
                  </a:ext>
                </a:extLst>
              </p:cNvPr>
              <p:cNvGrpSpPr/>
              <p:nvPr/>
            </p:nvGrpSpPr>
            <p:grpSpPr>
              <a:xfrm>
                <a:off x="1738655" y="1278600"/>
                <a:ext cx="1785674" cy="804673"/>
                <a:chOff x="2050172" y="1063288"/>
                <a:chExt cx="1785674" cy="804673"/>
              </a:xfrm>
            </p:grpSpPr>
            <p:grpSp>
              <p:nvGrpSpPr>
                <p:cNvPr id="41" name="Group 40">
                  <a:extLst>
                    <a:ext uri="{FF2B5EF4-FFF2-40B4-BE49-F238E27FC236}">
                      <a16:creationId xmlns:a16="http://schemas.microsoft.com/office/drawing/2014/main" id="{27E9F21A-85AD-5014-50A4-3068905F157D}"/>
                    </a:ext>
                  </a:extLst>
                </p:cNvPr>
                <p:cNvGrpSpPr/>
                <p:nvPr/>
              </p:nvGrpSpPr>
              <p:grpSpPr>
                <a:xfrm>
                  <a:off x="2050172" y="1063288"/>
                  <a:ext cx="1785674" cy="804673"/>
                  <a:chOff x="333726" y="984474"/>
                  <a:chExt cx="8169205" cy="3328593"/>
                </a:xfrm>
              </p:grpSpPr>
              <p:sp>
                <p:nvSpPr>
                  <p:cNvPr id="43" name="Rectangle 42">
                    <a:extLst>
                      <a:ext uri="{FF2B5EF4-FFF2-40B4-BE49-F238E27FC236}">
                        <a16:creationId xmlns:a16="http://schemas.microsoft.com/office/drawing/2014/main" id="{E4B26C01-CB58-4263-1870-FA4B56A78547}"/>
                      </a:ext>
                    </a:extLst>
                  </p:cNvPr>
                  <p:cNvSpPr/>
                  <p:nvPr/>
                </p:nvSpPr>
                <p:spPr>
                  <a:xfrm>
                    <a:off x="3444209" y="984474"/>
                    <a:ext cx="2268155" cy="332859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b="1" dirty="0">
                      <a:solidFill>
                        <a:schemeClr val="tx1"/>
                      </a:solidFill>
                    </a:endParaRPr>
                  </a:p>
                </p:txBody>
              </p:sp>
              <p:sp>
                <p:nvSpPr>
                  <p:cNvPr id="44" name="Rectangle 43">
                    <a:extLst>
                      <a:ext uri="{FF2B5EF4-FFF2-40B4-BE49-F238E27FC236}">
                        <a16:creationId xmlns:a16="http://schemas.microsoft.com/office/drawing/2014/main" id="{D0E36A7E-4756-20C0-6D50-79AF00051292}"/>
                      </a:ext>
                    </a:extLst>
                  </p:cNvPr>
                  <p:cNvSpPr/>
                  <p:nvPr/>
                </p:nvSpPr>
                <p:spPr>
                  <a:xfrm>
                    <a:off x="594694" y="984474"/>
                    <a:ext cx="2268155" cy="3328593"/>
                  </a:xfrm>
                  <a:prstGeom prst="rect">
                    <a:avLst/>
                  </a:prstGeom>
                  <a:solidFill>
                    <a:srgbClr val="DCDC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b="1" dirty="0">
                      <a:solidFill>
                        <a:schemeClr val="tx1"/>
                      </a:solidFill>
                    </a:endParaRPr>
                  </a:p>
                </p:txBody>
              </p:sp>
              <p:sp>
                <p:nvSpPr>
                  <p:cNvPr id="45" name="Rectangle 44">
                    <a:extLst>
                      <a:ext uri="{FF2B5EF4-FFF2-40B4-BE49-F238E27FC236}">
                        <a16:creationId xmlns:a16="http://schemas.microsoft.com/office/drawing/2014/main" id="{C9724AD5-3860-F3F4-37C9-660B1D12502C}"/>
                      </a:ext>
                    </a:extLst>
                  </p:cNvPr>
                  <p:cNvSpPr/>
                  <p:nvPr/>
                </p:nvSpPr>
                <p:spPr>
                  <a:xfrm>
                    <a:off x="6234776" y="984474"/>
                    <a:ext cx="2268155" cy="3328593"/>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b="1" dirty="0">
                      <a:solidFill>
                        <a:schemeClr val="tx1"/>
                      </a:solidFill>
                    </a:endParaRPr>
                  </a:p>
                </p:txBody>
              </p:sp>
              <p:sp>
                <p:nvSpPr>
                  <p:cNvPr id="46" name="Rectangle 45">
                    <a:extLst>
                      <a:ext uri="{FF2B5EF4-FFF2-40B4-BE49-F238E27FC236}">
                        <a16:creationId xmlns:a16="http://schemas.microsoft.com/office/drawing/2014/main" id="{1F410544-90A4-4FB3-A13A-1495A5E68EAA}"/>
                      </a:ext>
                    </a:extLst>
                  </p:cNvPr>
                  <p:cNvSpPr/>
                  <p:nvPr/>
                </p:nvSpPr>
                <p:spPr>
                  <a:xfrm>
                    <a:off x="333726" y="2990451"/>
                    <a:ext cx="2268149" cy="6027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dirty="0">
                      <a:solidFill>
                        <a:schemeClr val="tx1"/>
                      </a:solidFill>
                      <a:latin typeface="IBM Plex Sans" panose="020B0503050203000203" pitchFamily="34" charset="0"/>
                    </a:endParaRPr>
                  </a:p>
                </p:txBody>
              </p:sp>
              <p:sp>
                <p:nvSpPr>
                  <p:cNvPr id="47" name="Rectangle 46">
                    <a:extLst>
                      <a:ext uri="{FF2B5EF4-FFF2-40B4-BE49-F238E27FC236}">
                        <a16:creationId xmlns:a16="http://schemas.microsoft.com/office/drawing/2014/main" id="{AFDE5CFD-46C0-0982-958B-668782665083}"/>
                      </a:ext>
                    </a:extLst>
                  </p:cNvPr>
                  <p:cNvSpPr/>
                  <p:nvPr/>
                </p:nvSpPr>
                <p:spPr>
                  <a:xfrm>
                    <a:off x="941473" y="1960922"/>
                    <a:ext cx="1596607" cy="1518335"/>
                  </a:xfrm>
                  <a:prstGeom prst="rect">
                    <a:avLst/>
                  </a:prstGeom>
                  <a:solidFill>
                    <a:srgbClr val="1191EA"/>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dirty="0">
                      <a:solidFill>
                        <a:schemeClr val="tx1"/>
                      </a:solidFill>
                      <a:latin typeface="IBM Plex Sans" panose="020B0503050203000203" pitchFamily="34" charset="0"/>
                    </a:endParaRPr>
                  </a:p>
                </p:txBody>
              </p:sp>
              <p:grpSp>
                <p:nvGrpSpPr>
                  <p:cNvPr id="48" name="Group 47">
                    <a:extLst>
                      <a:ext uri="{FF2B5EF4-FFF2-40B4-BE49-F238E27FC236}">
                        <a16:creationId xmlns:a16="http://schemas.microsoft.com/office/drawing/2014/main" id="{493FE47F-FB82-2AF2-7D9F-4EC96159888F}"/>
                      </a:ext>
                    </a:extLst>
                  </p:cNvPr>
                  <p:cNvGrpSpPr/>
                  <p:nvPr/>
                </p:nvGrpSpPr>
                <p:grpSpPr>
                  <a:xfrm>
                    <a:off x="2538079" y="2424492"/>
                    <a:ext cx="4189667" cy="732649"/>
                    <a:chOff x="2538079" y="2424492"/>
                    <a:chExt cx="4189667" cy="732649"/>
                  </a:xfrm>
                </p:grpSpPr>
                <p:sp>
                  <p:nvSpPr>
                    <p:cNvPr id="49" name="U-turn Arrow 163">
                      <a:extLst>
                        <a:ext uri="{FF2B5EF4-FFF2-40B4-BE49-F238E27FC236}">
                          <a16:creationId xmlns:a16="http://schemas.microsoft.com/office/drawing/2014/main" id="{4EA7DB30-9152-8FBE-1B02-075A05C075B5}"/>
                        </a:ext>
                      </a:extLst>
                    </p:cNvPr>
                    <p:cNvSpPr/>
                    <p:nvPr/>
                  </p:nvSpPr>
                  <p:spPr>
                    <a:xfrm rot="5400000">
                      <a:off x="4755384" y="1184779"/>
                      <a:ext cx="649617" cy="3295107"/>
                    </a:xfrm>
                    <a:prstGeom prst="uturnArrow">
                      <a:avLst>
                        <a:gd name="adj1" fmla="val 13502"/>
                        <a:gd name="adj2" fmla="val 20753"/>
                        <a:gd name="adj3" fmla="val 29838"/>
                        <a:gd name="adj4" fmla="val 53377"/>
                        <a:gd name="adj5" fmla="val 16516"/>
                      </a:avLst>
                    </a:prstGeom>
                    <a:solidFill>
                      <a:srgbClr val="1191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dirty="0">
                        <a:solidFill>
                          <a:schemeClr val="tx1"/>
                        </a:solidFill>
                      </a:endParaRPr>
                    </a:p>
                  </p:txBody>
                </p:sp>
                <p:sp>
                  <p:nvSpPr>
                    <p:cNvPr id="50" name="U-turn Arrow 164">
                      <a:extLst>
                        <a:ext uri="{FF2B5EF4-FFF2-40B4-BE49-F238E27FC236}">
                          <a16:creationId xmlns:a16="http://schemas.microsoft.com/office/drawing/2014/main" id="{208F9A7B-A4C4-C78D-6EC5-BF59130641C1}"/>
                        </a:ext>
                      </a:extLst>
                    </p:cNvPr>
                    <p:cNvSpPr/>
                    <p:nvPr/>
                  </p:nvSpPr>
                  <p:spPr>
                    <a:xfrm rot="16200000">
                      <a:off x="4007212" y="955359"/>
                      <a:ext cx="649617" cy="3587884"/>
                    </a:xfrm>
                    <a:prstGeom prst="uturnArrow">
                      <a:avLst>
                        <a:gd name="adj1" fmla="val 13502"/>
                        <a:gd name="adj2" fmla="val 20753"/>
                        <a:gd name="adj3" fmla="val 29838"/>
                        <a:gd name="adj4" fmla="val 53377"/>
                        <a:gd name="adj5" fmla="val 24566"/>
                      </a:avLst>
                    </a:prstGeom>
                    <a:solidFill>
                      <a:srgbClr val="1191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dirty="0">
                        <a:solidFill>
                          <a:schemeClr val="tx1"/>
                        </a:solidFill>
                      </a:endParaRPr>
                    </a:p>
                  </p:txBody>
                </p:sp>
              </p:grpSp>
            </p:grpSp>
            <p:sp>
              <p:nvSpPr>
                <p:cNvPr id="42" name="Rectangle 41">
                  <a:extLst>
                    <a:ext uri="{FF2B5EF4-FFF2-40B4-BE49-F238E27FC236}">
                      <a16:creationId xmlns:a16="http://schemas.microsoft.com/office/drawing/2014/main" id="{DA7EEAA4-A34E-E49E-66F1-35F7F4057F2E}"/>
                    </a:ext>
                  </a:extLst>
                </p:cNvPr>
                <p:cNvSpPr/>
                <p:nvPr/>
              </p:nvSpPr>
              <p:spPr>
                <a:xfrm>
                  <a:off x="3265818" y="1296181"/>
                  <a:ext cx="45719" cy="367051"/>
                </a:xfrm>
                <a:prstGeom prst="rect">
                  <a:avLst/>
                </a:prstGeom>
                <a:solidFill>
                  <a:srgbClr val="A4A4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b="1" dirty="0">
                    <a:solidFill>
                      <a:schemeClr val="tx1"/>
                    </a:solidFill>
                  </a:endParaRPr>
                </a:p>
              </p:txBody>
            </p:sp>
          </p:grpSp>
          <p:sp>
            <p:nvSpPr>
              <p:cNvPr id="37" name="TextBox 36">
                <a:extLst>
                  <a:ext uri="{FF2B5EF4-FFF2-40B4-BE49-F238E27FC236}">
                    <a16:creationId xmlns:a16="http://schemas.microsoft.com/office/drawing/2014/main" id="{46C84A11-39E8-9A3D-403C-05837D34986D}"/>
                  </a:ext>
                </a:extLst>
              </p:cNvPr>
              <p:cNvSpPr txBox="1"/>
              <p:nvPr/>
            </p:nvSpPr>
            <p:spPr>
              <a:xfrm>
                <a:off x="2885185" y="2102559"/>
                <a:ext cx="789892" cy="230128"/>
              </a:xfrm>
              <a:prstGeom prst="rect">
                <a:avLst/>
              </a:prstGeom>
              <a:noFill/>
            </p:spPr>
            <p:txBody>
              <a:bodyPr wrap="square" lIns="0" tIns="0" rIns="0" bIns="0" rtlCol="0">
                <a:spAutoFit/>
              </a:bodyPr>
              <a:lstStyle/>
              <a:p>
                <a:pPr algn="ctr">
                  <a:lnSpc>
                    <a:spcPct val="110000"/>
                  </a:lnSpc>
                  <a:spcBef>
                    <a:spcPts val="1100"/>
                  </a:spcBef>
                  <a:buClr>
                    <a:srgbClr val="E0E0E0"/>
                  </a:buClr>
                  <a:buSzPct val="80000"/>
                </a:pPr>
                <a:r>
                  <a:rPr lang="en-US" sz="700" dirty="0">
                    <a:solidFill>
                      <a:schemeClr val="tx1"/>
                    </a:solidFill>
                    <a:latin typeface="IBM Plex Sans" charset="0"/>
                    <a:ea typeface="IBM Plex Sans" charset="0"/>
                    <a:cs typeface="IBM Plex Sans" charset="0"/>
                  </a:rPr>
                  <a:t>IBM Quantum Systems</a:t>
                </a:r>
              </a:p>
            </p:txBody>
          </p:sp>
          <p:sp>
            <p:nvSpPr>
              <p:cNvPr id="38" name="Rectangle 37">
                <a:extLst>
                  <a:ext uri="{FF2B5EF4-FFF2-40B4-BE49-F238E27FC236}">
                    <a16:creationId xmlns:a16="http://schemas.microsoft.com/office/drawing/2014/main" id="{F9003EE0-8511-5737-61A2-C8C87B754E64}"/>
                  </a:ext>
                </a:extLst>
              </p:cNvPr>
              <p:cNvSpPr/>
              <p:nvPr/>
            </p:nvSpPr>
            <p:spPr>
              <a:xfrm>
                <a:off x="1946147" y="1648966"/>
                <a:ext cx="220608" cy="155559"/>
              </a:xfrm>
              <a:prstGeom prst="rect">
                <a:avLst/>
              </a:prstGeom>
              <a:solidFill>
                <a:srgbClr val="D0B0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00" dirty="0">
                  <a:solidFill>
                    <a:srgbClr val="8C8C8C"/>
                  </a:solidFill>
                  <a:latin typeface="IBM Plex Sans" panose="020B0503050203000203" pitchFamily="34" charset="0"/>
                </a:endParaRPr>
              </a:p>
            </p:txBody>
          </p:sp>
          <p:sp>
            <p:nvSpPr>
              <p:cNvPr id="39" name="Rectangle 38">
                <a:extLst>
                  <a:ext uri="{FF2B5EF4-FFF2-40B4-BE49-F238E27FC236}">
                    <a16:creationId xmlns:a16="http://schemas.microsoft.com/office/drawing/2014/main" id="{57C66385-D467-E6DF-5318-9CE1F2067A9B}"/>
                  </a:ext>
                </a:extLst>
              </p:cNvPr>
              <p:cNvSpPr/>
              <p:nvPr/>
            </p:nvSpPr>
            <p:spPr>
              <a:xfrm>
                <a:off x="2527470" y="1552007"/>
                <a:ext cx="220608" cy="54636"/>
              </a:xfrm>
              <a:prstGeom prst="rect">
                <a:avLst/>
              </a:prstGeom>
              <a:solidFill>
                <a:srgbClr val="D0B0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00" dirty="0">
                  <a:solidFill>
                    <a:srgbClr val="8C8C8C"/>
                  </a:solidFill>
                  <a:latin typeface="IBM Plex Sans" panose="020B0503050203000203" pitchFamily="34" charset="0"/>
                </a:endParaRPr>
              </a:p>
            </p:txBody>
          </p:sp>
          <p:sp>
            <p:nvSpPr>
              <p:cNvPr id="40" name="Rectangle 39">
                <a:extLst>
                  <a:ext uri="{FF2B5EF4-FFF2-40B4-BE49-F238E27FC236}">
                    <a16:creationId xmlns:a16="http://schemas.microsoft.com/office/drawing/2014/main" id="{6FB5823D-7534-50F9-4913-062D3ED02F81}"/>
                  </a:ext>
                </a:extLst>
              </p:cNvPr>
              <p:cNvSpPr/>
              <p:nvPr/>
            </p:nvSpPr>
            <p:spPr>
              <a:xfrm flipV="1">
                <a:off x="2528781" y="1809642"/>
                <a:ext cx="220608" cy="53489"/>
              </a:xfrm>
              <a:prstGeom prst="rect">
                <a:avLst/>
              </a:prstGeom>
              <a:solidFill>
                <a:srgbClr val="D0B0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00" dirty="0">
                  <a:solidFill>
                    <a:srgbClr val="8C8C8C"/>
                  </a:solidFill>
                  <a:latin typeface="IBM Plex Sans" panose="020B0503050203000203" pitchFamily="34" charset="0"/>
                </a:endParaRPr>
              </a:p>
            </p:txBody>
          </p:sp>
        </p:grpSp>
        <p:cxnSp>
          <p:nvCxnSpPr>
            <p:cNvPr id="29" name="Straight Arrow Connector 28">
              <a:extLst>
                <a:ext uri="{FF2B5EF4-FFF2-40B4-BE49-F238E27FC236}">
                  <a16:creationId xmlns:a16="http://schemas.microsoft.com/office/drawing/2014/main" id="{F2DBC1A7-4A01-69C9-16A8-F92DBC4B072F}"/>
                </a:ext>
              </a:extLst>
            </p:cNvPr>
            <p:cNvCxnSpPr>
              <a:cxnSpLocks/>
            </p:cNvCxnSpPr>
            <p:nvPr/>
          </p:nvCxnSpPr>
          <p:spPr bwMode="auto">
            <a:xfrm flipH="1">
              <a:off x="6545618" y="2393414"/>
              <a:ext cx="360635" cy="0"/>
            </a:xfrm>
            <a:prstGeom prst="straightConnector1">
              <a:avLst/>
            </a:prstGeom>
            <a:ln w="19050">
              <a:solidFill>
                <a:srgbClr val="1191EA"/>
              </a:solidFill>
              <a:headEnd type="none" w="sm" len="sm"/>
              <a:tailEnd type="triangle" w="sm" len="sm"/>
            </a:ln>
            <a:effectLst/>
          </p:spPr>
          <p:style>
            <a:lnRef idx="1">
              <a:schemeClr val="dk1"/>
            </a:lnRef>
            <a:fillRef idx="0">
              <a:schemeClr val="dk1"/>
            </a:fillRef>
            <a:effectRef idx="0">
              <a:schemeClr val="dk1"/>
            </a:effectRef>
            <a:fontRef idx="minor">
              <a:schemeClr val="tx1"/>
            </a:fontRef>
          </p:style>
        </p:cxnSp>
        <p:sp>
          <p:nvSpPr>
            <p:cNvPr id="30" name="TextBox 29">
              <a:extLst>
                <a:ext uri="{FF2B5EF4-FFF2-40B4-BE49-F238E27FC236}">
                  <a16:creationId xmlns:a16="http://schemas.microsoft.com/office/drawing/2014/main" id="{E895E422-EF62-A259-8E50-645E53193082}"/>
                </a:ext>
              </a:extLst>
            </p:cNvPr>
            <p:cNvSpPr txBox="1"/>
            <p:nvPr/>
          </p:nvSpPr>
          <p:spPr>
            <a:xfrm>
              <a:off x="4048559" y="2765787"/>
              <a:ext cx="650530" cy="348622"/>
            </a:xfrm>
            <a:prstGeom prst="rect">
              <a:avLst/>
            </a:prstGeom>
            <a:noFill/>
          </p:spPr>
          <p:txBody>
            <a:bodyPr wrap="square" lIns="0" tIns="0" rIns="0" bIns="0" rtlCol="0">
              <a:spAutoFit/>
            </a:bodyPr>
            <a:lstStyle/>
            <a:p>
              <a:pPr algn="ctr">
                <a:lnSpc>
                  <a:spcPct val="110000"/>
                </a:lnSpc>
                <a:spcBef>
                  <a:spcPts val="1100"/>
                </a:spcBef>
                <a:buClr>
                  <a:srgbClr val="E0E0E0"/>
                </a:buClr>
                <a:buSzPct val="80000"/>
              </a:pPr>
              <a:r>
                <a:rPr lang="en-US" sz="700" dirty="0">
                  <a:solidFill>
                    <a:schemeClr val="tx1"/>
                  </a:solidFill>
                  <a:latin typeface="IBM Plex Sans" charset="0"/>
                  <a:ea typeface="IBM Plex Sans" charset="0"/>
                  <a:cs typeface="IBM Plex Sans" charset="0"/>
                </a:rPr>
                <a:t>IBM </a:t>
              </a:r>
              <a:r>
                <a:rPr lang="en-US" sz="700" dirty="0" err="1">
                  <a:solidFill>
                    <a:schemeClr val="tx1"/>
                  </a:solidFill>
                  <a:latin typeface="IBM Plex Sans" charset="0"/>
                  <a:ea typeface="IBM Plex Sans" charset="0"/>
                  <a:cs typeface="IBM Plex Sans" charset="0"/>
                </a:rPr>
                <a:t>Qiskit</a:t>
              </a:r>
              <a:r>
                <a:rPr lang="en-US" sz="700" dirty="0">
                  <a:solidFill>
                    <a:schemeClr val="tx1"/>
                  </a:solidFill>
                  <a:latin typeface="IBM Plex Sans" charset="0"/>
                  <a:ea typeface="IBM Plex Sans" charset="0"/>
                  <a:cs typeface="IBM Plex Sans" charset="0"/>
                </a:rPr>
                <a:t> Runtime Infrastructure</a:t>
              </a:r>
            </a:p>
          </p:txBody>
        </p:sp>
        <p:sp>
          <p:nvSpPr>
            <p:cNvPr id="31" name="TextBox 30">
              <a:extLst>
                <a:ext uri="{FF2B5EF4-FFF2-40B4-BE49-F238E27FC236}">
                  <a16:creationId xmlns:a16="http://schemas.microsoft.com/office/drawing/2014/main" id="{21189601-F0C2-A946-641D-3E972E8F8812}"/>
                </a:ext>
              </a:extLst>
            </p:cNvPr>
            <p:cNvSpPr txBox="1"/>
            <p:nvPr/>
          </p:nvSpPr>
          <p:spPr>
            <a:xfrm>
              <a:off x="6708669" y="2781351"/>
              <a:ext cx="610437" cy="348622"/>
            </a:xfrm>
            <a:prstGeom prst="rect">
              <a:avLst/>
            </a:prstGeom>
            <a:noFill/>
          </p:spPr>
          <p:txBody>
            <a:bodyPr wrap="square" lIns="0" tIns="0" rIns="0" bIns="0" rtlCol="0">
              <a:spAutoFit/>
            </a:bodyPr>
            <a:lstStyle/>
            <a:p>
              <a:pPr algn="ctr">
                <a:lnSpc>
                  <a:spcPct val="110000"/>
                </a:lnSpc>
                <a:spcBef>
                  <a:spcPts val="1100"/>
                </a:spcBef>
                <a:buClr>
                  <a:srgbClr val="E0E0E0"/>
                </a:buClr>
                <a:buSzPct val="80000"/>
              </a:pPr>
              <a:r>
                <a:rPr lang="en-US" sz="700" dirty="0">
                  <a:solidFill>
                    <a:schemeClr val="tx1"/>
                  </a:solidFill>
                  <a:latin typeface="IBM Plex Sans" charset="0"/>
                  <a:ea typeface="IBM Plex Sans" charset="0"/>
                  <a:cs typeface="IBM Plex Sans" charset="0"/>
                </a:rPr>
                <a:t>IBM </a:t>
              </a:r>
              <a:r>
                <a:rPr lang="en-US" sz="700" dirty="0" err="1">
                  <a:solidFill>
                    <a:schemeClr val="tx1"/>
                  </a:solidFill>
                  <a:latin typeface="IBM Plex Sans" charset="0"/>
                  <a:ea typeface="IBM Plex Sans" charset="0"/>
                  <a:cs typeface="IBM Plex Sans" charset="0"/>
                </a:rPr>
                <a:t>Qiskit</a:t>
              </a:r>
              <a:r>
                <a:rPr lang="en-US" sz="700" dirty="0">
                  <a:solidFill>
                    <a:schemeClr val="tx1"/>
                  </a:solidFill>
                  <a:latin typeface="IBM Plex Sans" charset="0"/>
                  <a:ea typeface="IBM Plex Sans" charset="0"/>
                  <a:cs typeface="IBM Plex Sans" charset="0"/>
                </a:rPr>
                <a:t> Runtime Infrastructure</a:t>
              </a:r>
            </a:p>
          </p:txBody>
        </p:sp>
        <p:sp>
          <p:nvSpPr>
            <p:cNvPr id="32" name="Rectangle 31">
              <a:extLst>
                <a:ext uri="{FF2B5EF4-FFF2-40B4-BE49-F238E27FC236}">
                  <a16:creationId xmlns:a16="http://schemas.microsoft.com/office/drawing/2014/main" id="{6E8334BE-AF1A-CC99-5465-5B54614533BA}"/>
                </a:ext>
              </a:extLst>
            </p:cNvPr>
            <p:cNvSpPr/>
            <p:nvPr/>
          </p:nvSpPr>
          <p:spPr>
            <a:xfrm>
              <a:off x="4065592" y="2159728"/>
              <a:ext cx="45719" cy="367051"/>
            </a:xfrm>
            <a:prstGeom prst="rect">
              <a:avLst/>
            </a:prstGeom>
            <a:solidFill>
              <a:srgbClr val="A4A4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b="1" dirty="0">
                <a:solidFill>
                  <a:schemeClr val="tx1"/>
                </a:solidFill>
              </a:endParaRPr>
            </a:p>
          </p:txBody>
        </p:sp>
        <p:pic>
          <p:nvPicPr>
            <p:cNvPr id="33" name="Picture 32" descr="Qr code&#10;&#10;Description automatically generated">
              <a:extLst>
                <a:ext uri="{FF2B5EF4-FFF2-40B4-BE49-F238E27FC236}">
                  <a16:creationId xmlns:a16="http://schemas.microsoft.com/office/drawing/2014/main" id="{B0FBBD8B-A669-AC6B-9DA0-7CCB7F7AB3E8}"/>
                </a:ext>
              </a:extLst>
            </p:cNvPr>
            <p:cNvPicPr>
              <a:picLocks noChangeAspect="1"/>
            </p:cNvPicPr>
            <p:nvPr/>
          </p:nvPicPr>
          <p:blipFill>
            <a:blip r:embed="rId2">
              <a:duotone>
                <a:prstClr val="black"/>
                <a:schemeClr val="accent3">
                  <a:tint val="45000"/>
                  <a:satMod val="400000"/>
                </a:schemeClr>
              </a:duotone>
            </a:blip>
            <a:stretch>
              <a:fillRect/>
            </a:stretch>
          </p:blipFill>
          <p:spPr>
            <a:xfrm>
              <a:off x="4854758" y="2202088"/>
              <a:ext cx="271589" cy="271589"/>
            </a:xfrm>
            <a:prstGeom prst="rect">
              <a:avLst/>
            </a:prstGeom>
          </p:spPr>
        </p:pic>
        <p:pic>
          <p:nvPicPr>
            <p:cNvPr id="34" name="Picture 33" descr="Qr code&#10;&#10;Description automatically generated">
              <a:extLst>
                <a:ext uri="{FF2B5EF4-FFF2-40B4-BE49-F238E27FC236}">
                  <a16:creationId xmlns:a16="http://schemas.microsoft.com/office/drawing/2014/main" id="{F61517F0-4040-210A-133F-6C6393679514}"/>
                </a:ext>
              </a:extLst>
            </p:cNvPr>
            <p:cNvPicPr>
              <a:picLocks noChangeAspect="1"/>
            </p:cNvPicPr>
            <p:nvPr/>
          </p:nvPicPr>
          <p:blipFill>
            <a:blip r:embed="rId2">
              <a:duotone>
                <a:prstClr val="black"/>
                <a:schemeClr val="accent3">
                  <a:tint val="45000"/>
                  <a:satMod val="400000"/>
                </a:schemeClr>
              </a:duotone>
            </a:blip>
            <a:stretch>
              <a:fillRect/>
            </a:stretch>
          </p:blipFill>
          <p:spPr>
            <a:xfrm>
              <a:off x="2433774" y="2226673"/>
              <a:ext cx="271589" cy="271589"/>
            </a:xfrm>
            <a:prstGeom prst="rect">
              <a:avLst/>
            </a:prstGeom>
          </p:spPr>
        </p:pic>
      </p:grpSp>
      <p:grpSp>
        <p:nvGrpSpPr>
          <p:cNvPr id="72" name="Group 71">
            <a:extLst>
              <a:ext uri="{FF2B5EF4-FFF2-40B4-BE49-F238E27FC236}">
                <a16:creationId xmlns:a16="http://schemas.microsoft.com/office/drawing/2014/main" id="{03C13A51-C7CE-829E-20DE-251578FE869B}"/>
              </a:ext>
            </a:extLst>
          </p:cNvPr>
          <p:cNvGrpSpPr/>
          <p:nvPr/>
        </p:nvGrpSpPr>
        <p:grpSpPr>
          <a:xfrm>
            <a:off x="2491403" y="4386663"/>
            <a:ext cx="204080" cy="204080"/>
            <a:chOff x="1688392" y="3989855"/>
            <a:chExt cx="204080" cy="204080"/>
          </a:xfrm>
        </p:grpSpPr>
        <p:sp>
          <p:nvSpPr>
            <p:cNvPr id="73" name="Rectangle 72">
              <a:extLst>
                <a:ext uri="{FF2B5EF4-FFF2-40B4-BE49-F238E27FC236}">
                  <a16:creationId xmlns:a16="http://schemas.microsoft.com/office/drawing/2014/main" id="{6DF63E97-0C56-A2D5-EBF9-6D7AD145F74B}"/>
                </a:ext>
              </a:extLst>
            </p:cNvPr>
            <p:cNvSpPr/>
            <p:nvPr/>
          </p:nvSpPr>
          <p:spPr bwMode="auto">
            <a:xfrm rot="13500000">
              <a:off x="1767572" y="3986393"/>
              <a:ext cx="45719" cy="204080"/>
            </a:xfrm>
            <a:prstGeom prst="rect">
              <a:avLst/>
            </a:prstGeom>
            <a:solidFill>
              <a:srgbClr val="A11950"/>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CH" sz="1400" b="0" i="0" u="none" strike="noStrike" cap="none" normalizeH="0" baseline="0" dirty="0">
                <a:ln>
                  <a:noFill/>
                </a:ln>
                <a:solidFill>
                  <a:schemeClr val="bg1"/>
                </a:solidFill>
                <a:effectLst/>
                <a:latin typeface="IBM Plex Sans" panose="020B0503050203000203" pitchFamily="34" charset="0"/>
              </a:endParaRPr>
            </a:p>
          </p:txBody>
        </p:sp>
        <p:sp>
          <p:nvSpPr>
            <p:cNvPr id="74" name="Rectangle 73">
              <a:extLst>
                <a:ext uri="{FF2B5EF4-FFF2-40B4-BE49-F238E27FC236}">
                  <a16:creationId xmlns:a16="http://schemas.microsoft.com/office/drawing/2014/main" id="{A44F46E6-E109-FC67-4D76-2F3D864A3E08}"/>
                </a:ext>
              </a:extLst>
            </p:cNvPr>
            <p:cNvSpPr/>
            <p:nvPr/>
          </p:nvSpPr>
          <p:spPr bwMode="auto">
            <a:xfrm rot="8100000">
              <a:off x="1771449" y="3989855"/>
              <a:ext cx="45719" cy="204080"/>
            </a:xfrm>
            <a:prstGeom prst="rect">
              <a:avLst/>
            </a:prstGeom>
            <a:solidFill>
              <a:srgbClr val="A11950"/>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CH" sz="1400" b="0" i="0" u="none" strike="noStrike" cap="none" normalizeH="0" baseline="0" dirty="0">
                <a:ln>
                  <a:noFill/>
                </a:ln>
                <a:solidFill>
                  <a:schemeClr val="bg1"/>
                </a:solidFill>
                <a:effectLst/>
                <a:latin typeface="IBM Plex Sans" panose="020B0503050203000203" pitchFamily="34" charset="0"/>
              </a:endParaRPr>
            </a:p>
          </p:txBody>
        </p:sp>
      </p:grpSp>
      <p:sp>
        <p:nvSpPr>
          <p:cNvPr id="80" name="TextBox 79">
            <a:extLst>
              <a:ext uri="{FF2B5EF4-FFF2-40B4-BE49-F238E27FC236}">
                <a16:creationId xmlns:a16="http://schemas.microsoft.com/office/drawing/2014/main" id="{34C4ABF8-4E4D-F85C-BE6F-FF277AB531C3}"/>
              </a:ext>
            </a:extLst>
          </p:cNvPr>
          <p:cNvSpPr txBox="1"/>
          <p:nvPr/>
        </p:nvSpPr>
        <p:spPr>
          <a:xfrm>
            <a:off x="330233" y="4380675"/>
            <a:ext cx="1037143" cy="175433"/>
          </a:xfrm>
          <a:prstGeom prst="rect">
            <a:avLst/>
          </a:prstGeom>
          <a:noFill/>
        </p:spPr>
        <p:txBody>
          <a:bodyPr wrap="square" lIns="0" tIns="0" rIns="0" bIns="0" rtlCol="0">
            <a:spAutoFit/>
          </a:bodyPr>
          <a:lstStyle/>
          <a:p>
            <a:pPr algn="r">
              <a:lnSpc>
                <a:spcPct val="110000"/>
              </a:lnSpc>
              <a:spcBef>
                <a:spcPts val="1100"/>
              </a:spcBef>
            </a:pPr>
            <a:r>
              <a:rPr lang="en-US" b="1" dirty="0">
                <a:solidFill>
                  <a:schemeClr val="accent1">
                    <a:lumMod val="60000"/>
                    <a:lumOff val="40000"/>
                  </a:schemeClr>
                </a:solidFill>
                <a:latin typeface="IBM Plex Sans" charset="0"/>
                <a:ea typeface="IBM Plex Sans" charset="0"/>
                <a:cs typeface="IBM Plex Sans" charset="0"/>
              </a:rPr>
              <a:t>Enabling SaaS</a:t>
            </a:r>
          </a:p>
        </p:txBody>
      </p:sp>
      <p:cxnSp>
        <p:nvCxnSpPr>
          <p:cNvPr id="81" name="Straight Connector 80">
            <a:extLst>
              <a:ext uri="{FF2B5EF4-FFF2-40B4-BE49-F238E27FC236}">
                <a16:creationId xmlns:a16="http://schemas.microsoft.com/office/drawing/2014/main" id="{31F171D6-EA10-ED7D-B0BA-055FDEA043B7}"/>
              </a:ext>
            </a:extLst>
          </p:cNvPr>
          <p:cNvCxnSpPr>
            <a:cxnSpLocks/>
          </p:cNvCxnSpPr>
          <p:nvPr/>
        </p:nvCxnSpPr>
        <p:spPr bwMode="auto">
          <a:xfrm>
            <a:off x="389667" y="4221224"/>
            <a:ext cx="8262791" cy="0"/>
          </a:xfrm>
          <a:prstGeom prst="line">
            <a:avLst/>
          </a:prstGeom>
          <a:ln w="19050">
            <a:solidFill>
              <a:schemeClr val="tx1">
                <a:alpha val="21000"/>
              </a:schemeClr>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nvGrpSpPr>
          <p:cNvPr id="83" name="Group 82">
            <a:extLst>
              <a:ext uri="{FF2B5EF4-FFF2-40B4-BE49-F238E27FC236}">
                <a16:creationId xmlns:a16="http://schemas.microsoft.com/office/drawing/2014/main" id="{08655A01-4328-47B9-573E-51278490F6E0}"/>
              </a:ext>
            </a:extLst>
          </p:cNvPr>
          <p:cNvGrpSpPr/>
          <p:nvPr/>
        </p:nvGrpSpPr>
        <p:grpSpPr>
          <a:xfrm>
            <a:off x="5022678" y="4363603"/>
            <a:ext cx="204080" cy="204080"/>
            <a:chOff x="1688392" y="3989855"/>
            <a:chExt cx="204080" cy="204080"/>
          </a:xfrm>
        </p:grpSpPr>
        <p:sp>
          <p:nvSpPr>
            <p:cNvPr id="85" name="Rectangle 84">
              <a:extLst>
                <a:ext uri="{FF2B5EF4-FFF2-40B4-BE49-F238E27FC236}">
                  <a16:creationId xmlns:a16="http://schemas.microsoft.com/office/drawing/2014/main" id="{9CAF1A6F-B46B-FE32-959E-DB1DD2FB24E7}"/>
                </a:ext>
              </a:extLst>
            </p:cNvPr>
            <p:cNvSpPr/>
            <p:nvPr/>
          </p:nvSpPr>
          <p:spPr bwMode="auto">
            <a:xfrm rot="13500000">
              <a:off x="1767572" y="3986393"/>
              <a:ext cx="45719" cy="204080"/>
            </a:xfrm>
            <a:prstGeom prst="rect">
              <a:avLst/>
            </a:prstGeom>
            <a:solidFill>
              <a:srgbClr val="A11950"/>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CH" sz="1400" b="0" i="0" u="none" strike="noStrike" cap="none" normalizeH="0" baseline="0" dirty="0">
                <a:ln>
                  <a:noFill/>
                </a:ln>
                <a:solidFill>
                  <a:schemeClr val="bg1"/>
                </a:solidFill>
                <a:effectLst/>
                <a:latin typeface="IBM Plex Sans" panose="020B0503050203000203" pitchFamily="34" charset="0"/>
              </a:endParaRPr>
            </a:p>
          </p:txBody>
        </p:sp>
        <p:sp>
          <p:nvSpPr>
            <p:cNvPr id="86" name="Rectangle 85">
              <a:extLst>
                <a:ext uri="{FF2B5EF4-FFF2-40B4-BE49-F238E27FC236}">
                  <a16:creationId xmlns:a16="http://schemas.microsoft.com/office/drawing/2014/main" id="{A2A53F7E-0A57-318E-16E0-A40CE9FF4B35}"/>
                </a:ext>
              </a:extLst>
            </p:cNvPr>
            <p:cNvSpPr/>
            <p:nvPr/>
          </p:nvSpPr>
          <p:spPr bwMode="auto">
            <a:xfrm rot="8100000">
              <a:off x="1771449" y="3989855"/>
              <a:ext cx="45719" cy="204080"/>
            </a:xfrm>
            <a:prstGeom prst="rect">
              <a:avLst/>
            </a:prstGeom>
            <a:solidFill>
              <a:srgbClr val="A11950"/>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CH" sz="1400" b="0" i="0" u="none" strike="noStrike" cap="none" normalizeH="0" baseline="0" dirty="0">
                <a:ln>
                  <a:noFill/>
                </a:ln>
                <a:solidFill>
                  <a:schemeClr val="bg1"/>
                </a:solidFill>
                <a:effectLst/>
                <a:latin typeface="IBM Plex Sans" panose="020B0503050203000203" pitchFamily="34" charset="0"/>
              </a:endParaRPr>
            </a:p>
          </p:txBody>
        </p:sp>
      </p:grpSp>
      <p:grpSp>
        <p:nvGrpSpPr>
          <p:cNvPr id="87" name="Group 86">
            <a:extLst>
              <a:ext uri="{FF2B5EF4-FFF2-40B4-BE49-F238E27FC236}">
                <a16:creationId xmlns:a16="http://schemas.microsoft.com/office/drawing/2014/main" id="{DD295A18-1BC9-8489-39BC-1630F7111BA5}"/>
              </a:ext>
            </a:extLst>
          </p:cNvPr>
          <p:cNvGrpSpPr/>
          <p:nvPr/>
        </p:nvGrpSpPr>
        <p:grpSpPr>
          <a:xfrm>
            <a:off x="2506373" y="3840444"/>
            <a:ext cx="204080" cy="204080"/>
            <a:chOff x="1688392" y="3989855"/>
            <a:chExt cx="204080" cy="204080"/>
          </a:xfrm>
        </p:grpSpPr>
        <p:sp>
          <p:nvSpPr>
            <p:cNvPr id="89" name="Rectangle 88">
              <a:extLst>
                <a:ext uri="{FF2B5EF4-FFF2-40B4-BE49-F238E27FC236}">
                  <a16:creationId xmlns:a16="http://schemas.microsoft.com/office/drawing/2014/main" id="{94A6AB9A-5118-A8C1-1F6E-A6150C7324CA}"/>
                </a:ext>
              </a:extLst>
            </p:cNvPr>
            <p:cNvSpPr/>
            <p:nvPr/>
          </p:nvSpPr>
          <p:spPr bwMode="auto">
            <a:xfrm rot="13500000">
              <a:off x="1767572" y="3986393"/>
              <a:ext cx="45719" cy="204080"/>
            </a:xfrm>
            <a:prstGeom prst="rect">
              <a:avLst/>
            </a:prstGeom>
            <a:solidFill>
              <a:srgbClr val="A11950"/>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CH" sz="1400" b="0" i="0" u="none" strike="noStrike" cap="none" normalizeH="0" baseline="0" dirty="0">
                <a:ln>
                  <a:noFill/>
                </a:ln>
                <a:solidFill>
                  <a:schemeClr val="bg1"/>
                </a:solidFill>
                <a:effectLst/>
                <a:latin typeface="IBM Plex Sans" panose="020B0503050203000203" pitchFamily="34" charset="0"/>
              </a:endParaRPr>
            </a:p>
          </p:txBody>
        </p:sp>
        <p:sp>
          <p:nvSpPr>
            <p:cNvPr id="90" name="Rectangle 89">
              <a:extLst>
                <a:ext uri="{FF2B5EF4-FFF2-40B4-BE49-F238E27FC236}">
                  <a16:creationId xmlns:a16="http://schemas.microsoft.com/office/drawing/2014/main" id="{DEAD2F3D-3F78-FB5A-43C4-04D5380A856D}"/>
                </a:ext>
              </a:extLst>
            </p:cNvPr>
            <p:cNvSpPr/>
            <p:nvPr/>
          </p:nvSpPr>
          <p:spPr bwMode="auto">
            <a:xfrm rot="8100000">
              <a:off x="1771449" y="3989855"/>
              <a:ext cx="45719" cy="204080"/>
            </a:xfrm>
            <a:prstGeom prst="rect">
              <a:avLst/>
            </a:prstGeom>
            <a:solidFill>
              <a:srgbClr val="A11950"/>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CH" sz="1400" b="0" i="0" u="none" strike="noStrike" cap="none" normalizeH="0" baseline="0" dirty="0">
                <a:ln>
                  <a:noFill/>
                </a:ln>
                <a:solidFill>
                  <a:schemeClr val="bg1"/>
                </a:solidFill>
                <a:effectLst/>
                <a:latin typeface="IBM Plex Sans" panose="020B0503050203000203" pitchFamily="34" charset="0"/>
              </a:endParaRPr>
            </a:p>
          </p:txBody>
        </p:sp>
      </p:grpSp>
      <p:sp>
        <p:nvSpPr>
          <p:cNvPr id="91" name="TextBox 90">
            <a:extLst>
              <a:ext uri="{FF2B5EF4-FFF2-40B4-BE49-F238E27FC236}">
                <a16:creationId xmlns:a16="http://schemas.microsoft.com/office/drawing/2014/main" id="{8AFBC8BE-88FD-B8BB-B360-64A2C3079CE6}"/>
              </a:ext>
            </a:extLst>
          </p:cNvPr>
          <p:cNvSpPr txBox="1"/>
          <p:nvPr/>
        </p:nvSpPr>
        <p:spPr>
          <a:xfrm>
            <a:off x="22207" y="3754261"/>
            <a:ext cx="1367376" cy="361637"/>
          </a:xfrm>
          <a:prstGeom prst="rect">
            <a:avLst/>
          </a:prstGeom>
          <a:noFill/>
        </p:spPr>
        <p:txBody>
          <a:bodyPr wrap="square" lIns="0" tIns="0" rIns="0" bIns="0" rtlCol="0">
            <a:spAutoFit/>
          </a:bodyPr>
          <a:lstStyle/>
          <a:p>
            <a:pPr algn="r">
              <a:lnSpc>
                <a:spcPct val="110000"/>
              </a:lnSpc>
              <a:spcBef>
                <a:spcPts val="1100"/>
              </a:spcBef>
            </a:pPr>
            <a:r>
              <a:rPr lang="en-US" dirty="0">
                <a:solidFill>
                  <a:schemeClr val="tx1"/>
                </a:solidFill>
                <a:latin typeface="IBM Plex Sans" charset="0"/>
                <a:ea typeface="IBM Plex Sans" charset="0"/>
                <a:cs typeface="IBM Plex Sans" charset="0"/>
              </a:rPr>
              <a:t>Error mitigation services</a:t>
            </a:r>
            <a:endParaRPr lang="en-CH" dirty="0">
              <a:solidFill>
                <a:schemeClr val="tx1"/>
              </a:solidFill>
              <a:latin typeface="IBM Plex Sans" charset="0"/>
              <a:ea typeface="IBM Plex Sans" charset="0"/>
              <a:cs typeface="IBM Plex Sans" charset="0"/>
            </a:endParaRPr>
          </a:p>
        </p:txBody>
      </p:sp>
      <p:grpSp>
        <p:nvGrpSpPr>
          <p:cNvPr id="92" name="Group 91">
            <a:extLst>
              <a:ext uri="{FF2B5EF4-FFF2-40B4-BE49-F238E27FC236}">
                <a16:creationId xmlns:a16="http://schemas.microsoft.com/office/drawing/2014/main" id="{CD059768-AE19-948B-746B-D71ABB02D59C}"/>
              </a:ext>
            </a:extLst>
          </p:cNvPr>
          <p:cNvGrpSpPr/>
          <p:nvPr/>
        </p:nvGrpSpPr>
        <p:grpSpPr>
          <a:xfrm>
            <a:off x="5033696" y="3834672"/>
            <a:ext cx="204080" cy="204080"/>
            <a:chOff x="1688392" y="3989855"/>
            <a:chExt cx="204080" cy="204080"/>
          </a:xfrm>
        </p:grpSpPr>
        <p:sp>
          <p:nvSpPr>
            <p:cNvPr id="93" name="Rectangle 92">
              <a:extLst>
                <a:ext uri="{FF2B5EF4-FFF2-40B4-BE49-F238E27FC236}">
                  <a16:creationId xmlns:a16="http://schemas.microsoft.com/office/drawing/2014/main" id="{312E5DB4-2FB9-4484-7597-410B50430CB7}"/>
                </a:ext>
              </a:extLst>
            </p:cNvPr>
            <p:cNvSpPr/>
            <p:nvPr/>
          </p:nvSpPr>
          <p:spPr bwMode="auto">
            <a:xfrm rot="13500000">
              <a:off x="1767572" y="3986393"/>
              <a:ext cx="45719" cy="204080"/>
            </a:xfrm>
            <a:prstGeom prst="rect">
              <a:avLst/>
            </a:prstGeom>
            <a:solidFill>
              <a:srgbClr val="A11950"/>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CH" sz="1400" b="0" i="0" u="none" strike="noStrike" cap="none" normalizeH="0" baseline="0" dirty="0">
                <a:ln>
                  <a:noFill/>
                </a:ln>
                <a:solidFill>
                  <a:schemeClr val="bg1"/>
                </a:solidFill>
                <a:effectLst/>
                <a:latin typeface="IBM Plex Sans" panose="020B0503050203000203" pitchFamily="34" charset="0"/>
              </a:endParaRPr>
            </a:p>
          </p:txBody>
        </p:sp>
        <p:sp>
          <p:nvSpPr>
            <p:cNvPr id="94" name="Rectangle 93">
              <a:extLst>
                <a:ext uri="{FF2B5EF4-FFF2-40B4-BE49-F238E27FC236}">
                  <a16:creationId xmlns:a16="http://schemas.microsoft.com/office/drawing/2014/main" id="{3F8A96E9-5A03-450F-0238-FAC605E3E144}"/>
                </a:ext>
              </a:extLst>
            </p:cNvPr>
            <p:cNvSpPr/>
            <p:nvPr/>
          </p:nvSpPr>
          <p:spPr bwMode="auto">
            <a:xfrm rot="8100000">
              <a:off x="1771449" y="3989855"/>
              <a:ext cx="45719" cy="204080"/>
            </a:xfrm>
            <a:prstGeom prst="rect">
              <a:avLst/>
            </a:prstGeom>
            <a:solidFill>
              <a:srgbClr val="A11950"/>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CH" sz="1400" b="0" i="0" u="none" strike="noStrike" cap="none" normalizeH="0" baseline="0" dirty="0">
                <a:ln>
                  <a:noFill/>
                </a:ln>
                <a:solidFill>
                  <a:schemeClr val="bg1"/>
                </a:solidFill>
                <a:effectLst/>
                <a:latin typeface="IBM Plex Sans" panose="020B0503050203000203" pitchFamily="34" charset="0"/>
              </a:endParaRPr>
            </a:p>
          </p:txBody>
        </p:sp>
      </p:grpSp>
      <p:grpSp>
        <p:nvGrpSpPr>
          <p:cNvPr id="95" name="Group 94">
            <a:extLst>
              <a:ext uri="{FF2B5EF4-FFF2-40B4-BE49-F238E27FC236}">
                <a16:creationId xmlns:a16="http://schemas.microsoft.com/office/drawing/2014/main" id="{31CE21A1-E079-7DBE-130C-33415F1EAB6C}"/>
              </a:ext>
            </a:extLst>
          </p:cNvPr>
          <p:cNvGrpSpPr/>
          <p:nvPr/>
        </p:nvGrpSpPr>
        <p:grpSpPr>
          <a:xfrm>
            <a:off x="7509713" y="3844360"/>
            <a:ext cx="240934" cy="166687"/>
            <a:chOff x="1743012" y="2460261"/>
            <a:chExt cx="201092" cy="111489"/>
          </a:xfrm>
          <a:solidFill>
            <a:srgbClr val="006161"/>
          </a:solidFill>
        </p:grpSpPr>
        <p:sp>
          <p:nvSpPr>
            <p:cNvPr id="96" name="Diagonal Stripe 95">
              <a:extLst>
                <a:ext uri="{FF2B5EF4-FFF2-40B4-BE49-F238E27FC236}">
                  <a16:creationId xmlns:a16="http://schemas.microsoft.com/office/drawing/2014/main" id="{58A94A1A-A85C-A6C0-608B-D4EB1B5857AD}"/>
                </a:ext>
              </a:extLst>
            </p:cNvPr>
            <p:cNvSpPr/>
            <p:nvPr/>
          </p:nvSpPr>
          <p:spPr bwMode="auto">
            <a:xfrm>
              <a:off x="1795244" y="2460261"/>
              <a:ext cx="148860" cy="111489"/>
            </a:xfrm>
            <a:prstGeom prst="diagStripe">
              <a:avLst>
                <a:gd name="adj" fmla="val 67027"/>
              </a:avLst>
            </a:prstGeom>
            <a:grp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CH" sz="1400" b="0" i="0" u="none" strike="noStrike" cap="none" normalizeH="0" baseline="0" dirty="0">
                <a:ln>
                  <a:noFill/>
                </a:ln>
                <a:solidFill>
                  <a:schemeClr val="bg1"/>
                </a:solidFill>
                <a:effectLst/>
                <a:latin typeface="IBM Plex Sans" panose="020B0503050203000203" pitchFamily="34" charset="0"/>
              </a:endParaRPr>
            </a:p>
          </p:txBody>
        </p:sp>
        <p:sp>
          <p:nvSpPr>
            <p:cNvPr id="97" name="Diagonal Stripe 96">
              <a:extLst>
                <a:ext uri="{FF2B5EF4-FFF2-40B4-BE49-F238E27FC236}">
                  <a16:creationId xmlns:a16="http://schemas.microsoft.com/office/drawing/2014/main" id="{55A3FFD2-4A06-9DA0-CD7B-CA7101C93EB7}"/>
                </a:ext>
              </a:extLst>
            </p:cNvPr>
            <p:cNvSpPr/>
            <p:nvPr/>
          </p:nvSpPr>
          <p:spPr bwMode="auto">
            <a:xfrm flipH="1">
              <a:off x="1743012" y="2504511"/>
              <a:ext cx="52231" cy="67239"/>
            </a:xfrm>
            <a:prstGeom prst="diagStripe">
              <a:avLst>
                <a:gd name="adj" fmla="val 31139"/>
              </a:avLst>
            </a:prstGeom>
            <a:grp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CH" sz="1400" b="0" i="0" u="none" strike="noStrike" cap="none" normalizeH="0" baseline="0" dirty="0">
                <a:ln>
                  <a:noFill/>
                </a:ln>
                <a:solidFill>
                  <a:schemeClr val="bg1"/>
                </a:solidFill>
                <a:effectLst/>
                <a:latin typeface="IBM Plex Sans" panose="020B0503050203000203" pitchFamily="34" charset="0"/>
              </a:endParaRPr>
            </a:p>
          </p:txBody>
        </p:sp>
      </p:grpSp>
      <p:grpSp>
        <p:nvGrpSpPr>
          <p:cNvPr id="98" name="Group 97">
            <a:extLst>
              <a:ext uri="{FF2B5EF4-FFF2-40B4-BE49-F238E27FC236}">
                <a16:creationId xmlns:a16="http://schemas.microsoft.com/office/drawing/2014/main" id="{D9C3760D-4685-3AC0-33DE-177F37932CC8}"/>
              </a:ext>
            </a:extLst>
          </p:cNvPr>
          <p:cNvGrpSpPr/>
          <p:nvPr/>
        </p:nvGrpSpPr>
        <p:grpSpPr>
          <a:xfrm>
            <a:off x="149346" y="2816916"/>
            <a:ext cx="7658855" cy="721458"/>
            <a:chOff x="128406" y="2293416"/>
            <a:chExt cx="7658855" cy="721458"/>
          </a:xfrm>
        </p:grpSpPr>
        <p:grpSp>
          <p:nvGrpSpPr>
            <p:cNvPr id="99" name="Group 98">
              <a:extLst>
                <a:ext uri="{FF2B5EF4-FFF2-40B4-BE49-F238E27FC236}">
                  <a16:creationId xmlns:a16="http://schemas.microsoft.com/office/drawing/2014/main" id="{693F4DCD-FD2B-9F01-8B62-5A931333516B}"/>
                </a:ext>
              </a:extLst>
            </p:cNvPr>
            <p:cNvGrpSpPr/>
            <p:nvPr/>
          </p:nvGrpSpPr>
          <p:grpSpPr>
            <a:xfrm>
              <a:off x="2484165" y="2296938"/>
              <a:ext cx="204080" cy="204080"/>
              <a:chOff x="3625778" y="3052738"/>
              <a:chExt cx="204080" cy="204080"/>
            </a:xfrm>
          </p:grpSpPr>
          <p:sp>
            <p:nvSpPr>
              <p:cNvPr id="115" name="Rectangle 114">
                <a:extLst>
                  <a:ext uri="{FF2B5EF4-FFF2-40B4-BE49-F238E27FC236}">
                    <a16:creationId xmlns:a16="http://schemas.microsoft.com/office/drawing/2014/main" id="{5EA52CF7-14B5-331A-7F18-24A4C76F6E84}"/>
                  </a:ext>
                </a:extLst>
              </p:cNvPr>
              <p:cNvSpPr/>
              <p:nvPr/>
            </p:nvSpPr>
            <p:spPr bwMode="auto">
              <a:xfrm rot="13500000">
                <a:off x="3704958" y="3049276"/>
                <a:ext cx="45719" cy="204080"/>
              </a:xfrm>
              <a:prstGeom prst="rect">
                <a:avLst/>
              </a:prstGeom>
              <a:solidFill>
                <a:srgbClr val="A11950"/>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CH" sz="1400" b="0" i="0" u="none" strike="noStrike" cap="none" normalizeH="0" baseline="0" dirty="0">
                  <a:ln>
                    <a:noFill/>
                  </a:ln>
                  <a:solidFill>
                    <a:schemeClr val="bg1"/>
                  </a:solidFill>
                  <a:effectLst/>
                  <a:latin typeface="IBM Plex Sans" panose="020B0503050203000203" pitchFamily="34" charset="0"/>
                </a:endParaRPr>
              </a:p>
            </p:txBody>
          </p:sp>
          <p:sp>
            <p:nvSpPr>
              <p:cNvPr id="116" name="Rectangle 115">
                <a:extLst>
                  <a:ext uri="{FF2B5EF4-FFF2-40B4-BE49-F238E27FC236}">
                    <a16:creationId xmlns:a16="http://schemas.microsoft.com/office/drawing/2014/main" id="{B44034FF-5754-22A4-B7E0-C63EB2012051}"/>
                  </a:ext>
                </a:extLst>
              </p:cNvPr>
              <p:cNvSpPr/>
              <p:nvPr/>
            </p:nvSpPr>
            <p:spPr bwMode="auto">
              <a:xfrm rot="8100000">
                <a:off x="3708835" y="3052738"/>
                <a:ext cx="45719" cy="204080"/>
              </a:xfrm>
              <a:prstGeom prst="rect">
                <a:avLst/>
              </a:prstGeom>
              <a:solidFill>
                <a:srgbClr val="A11950"/>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CH" sz="1400" b="0" i="0" u="none" strike="noStrike" cap="none" normalizeH="0" baseline="0" dirty="0">
                  <a:ln>
                    <a:noFill/>
                  </a:ln>
                  <a:solidFill>
                    <a:schemeClr val="bg1"/>
                  </a:solidFill>
                  <a:effectLst/>
                  <a:latin typeface="IBM Plex Sans" panose="020B0503050203000203" pitchFamily="34" charset="0"/>
                </a:endParaRPr>
              </a:p>
            </p:txBody>
          </p:sp>
        </p:grpSp>
        <p:grpSp>
          <p:nvGrpSpPr>
            <p:cNvPr id="100" name="Group 99">
              <a:extLst>
                <a:ext uri="{FF2B5EF4-FFF2-40B4-BE49-F238E27FC236}">
                  <a16:creationId xmlns:a16="http://schemas.microsoft.com/office/drawing/2014/main" id="{6AC630C4-3534-944B-9892-C14D002A14D9}"/>
                </a:ext>
              </a:extLst>
            </p:cNvPr>
            <p:cNvGrpSpPr/>
            <p:nvPr/>
          </p:nvGrpSpPr>
          <p:grpSpPr>
            <a:xfrm>
              <a:off x="2491402" y="2810794"/>
              <a:ext cx="204080" cy="204080"/>
              <a:chOff x="1688392" y="3989855"/>
              <a:chExt cx="204080" cy="204080"/>
            </a:xfrm>
          </p:grpSpPr>
          <p:sp>
            <p:nvSpPr>
              <p:cNvPr id="113" name="Rectangle 112">
                <a:extLst>
                  <a:ext uri="{FF2B5EF4-FFF2-40B4-BE49-F238E27FC236}">
                    <a16:creationId xmlns:a16="http://schemas.microsoft.com/office/drawing/2014/main" id="{09EEB764-D014-8E7A-2E76-5A0A68EDBF17}"/>
                  </a:ext>
                </a:extLst>
              </p:cNvPr>
              <p:cNvSpPr/>
              <p:nvPr/>
            </p:nvSpPr>
            <p:spPr bwMode="auto">
              <a:xfrm rot="13500000">
                <a:off x="1767572" y="3986393"/>
                <a:ext cx="45719" cy="204080"/>
              </a:xfrm>
              <a:prstGeom prst="rect">
                <a:avLst/>
              </a:prstGeom>
              <a:solidFill>
                <a:srgbClr val="A11950"/>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CH" sz="1400" b="0" i="0" u="none" strike="noStrike" cap="none" normalizeH="0" baseline="0" dirty="0">
                  <a:ln>
                    <a:noFill/>
                  </a:ln>
                  <a:solidFill>
                    <a:schemeClr val="bg1"/>
                  </a:solidFill>
                  <a:effectLst/>
                  <a:latin typeface="IBM Plex Sans" panose="020B0503050203000203" pitchFamily="34" charset="0"/>
                </a:endParaRPr>
              </a:p>
            </p:txBody>
          </p:sp>
          <p:sp>
            <p:nvSpPr>
              <p:cNvPr id="114" name="Rectangle 113">
                <a:extLst>
                  <a:ext uri="{FF2B5EF4-FFF2-40B4-BE49-F238E27FC236}">
                    <a16:creationId xmlns:a16="http://schemas.microsoft.com/office/drawing/2014/main" id="{C40CD7A2-4AAF-9815-1E4E-F5881A871F99}"/>
                  </a:ext>
                </a:extLst>
              </p:cNvPr>
              <p:cNvSpPr/>
              <p:nvPr/>
            </p:nvSpPr>
            <p:spPr bwMode="auto">
              <a:xfrm rot="8100000">
                <a:off x="1771449" y="3989855"/>
                <a:ext cx="45719" cy="204080"/>
              </a:xfrm>
              <a:prstGeom prst="rect">
                <a:avLst/>
              </a:prstGeom>
              <a:solidFill>
                <a:srgbClr val="A11950"/>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CH" sz="1400" b="0" i="0" u="none" strike="noStrike" cap="none" normalizeH="0" baseline="0" dirty="0">
                  <a:ln>
                    <a:noFill/>
                  </a:ln>
                  <a:solidFill>
                    <a:schemeClr val="bg1"/>
                  </a:solidFill>
                  <a:effectLst/>
                  <a:latin typeface="IBM Plex Sans" panose="020B0503050203000203" pitchFamily="34" charset="0"/>
                </a:endParaRPr>
              </a:p>
            </p:txBody>
          </p:sp>
        </p:grpSp>
        <p:sp>
          <p:nvSpPr>
            <p:cNvPr id="101" name="TextBox 100">
              <a:extLst>
                <a:ext uri="{FF2B5EF4-FFF2-40B4-BE49-F238E27FC236}">
                  <a16:creationId xmlns:a16="http://schemas.microsoft.com/office/drawing/2014/main" id="{6B2C8CEA-449E-35C1-F0DD-F47523B426EF}"/>
                </a:ext>
              </a:extLst>
            </p:cNvPr>
            <p:cNvSpPr txBox="1"/>
            <p:nvPr/>
          </p:nvSpPr>
          <p:spPr>
            <a:xfrm>
              <a:off x="326371" y="2346933"/>
              <a:ext cx="1021113" cy="175433"/>
            </a:xfrm>
            <a:prstGeom prst="rect">
              <a:avLst/>
            </a:prstGeom>
            <a:noFill/>
          </p:spPr>
          <p:txBody>
            <a:bodyPr wrap="none" lIns="0" tIns="0" rIns="0" bIns="0" rtlCol="0">
              <a:spAutoFit/>
            </a:bodyPr>
            <a:lstStyle/>
            <a:p>
              <a:pPr algn="r">
                <a:lnSpc>
                  <a:spcPct val="110000"/>
                </a:lnSpc>
                <a:spcBef>
                  <a:spcPts val="1100"/>
                </a:spcBef>
              </a:pPr>
              <a:r>
                <a:rPr lang="en-US" dirty="0">
                  <a:solidFill>
                    <a:schemeClr val="tx1"/>
                  </a:solidFill>
                  <a:latin typeface="IBM Plex Sans" charset="0"/>
                  <a:ea typeface="IBM Plex Sans" charset="0"/>
                  <a:cs typeface="IBM Plex Sans" charset="0"/>
                </a:rPr>
                <a:t>Queuing latency</a:t>
              </a:r>
              <a:endParaRPr lang="en-CH" dirty="0">
                <a:solidFill>
                  <a:schemeClr val="tx1"/>
                </a:solidFill>
                <a:latin typeface="IBM Plex Sans" charset="0"/>
                <a:ea typeface="IBM Plex Sans" charset="0"/>
                <a:cs typeface="IBM Plex Sans" charset="0"/>
              </a:endParaRPr>
            </a:p>
          </p:txBody>
        </p:sp>
        <p:sp>
          <p:nvSpPr>
            <p:cNvPr id="102" name="TextBox 101">
              <a:extLst>
                <a:ext uri="{FF2B5EF4-FFF2-40B4-BE49-F238E27FC236}">
                  <a16:creationId xmlns:a16="http://schemas.microsoft.com/office/drawing/2014/main" id="{D11BCCF5-A9F4-2EA2-5BCB-78E6BE214109}"/>
                </a:ext>
              </a:extLst>
            </p:cNvPr>
            <p:cNvSpPr txBox="1"/>
            <p:nvPr/>
          </p:nvSpPr>
          <p:spPr>
            <a:xfrm>
              <a:off x="128406" y="2834665"/>
              <a:ext cx="1219078" cy="175433"/>
            </a:xfrm>
            <a:prstGeom prst="rect">
              <a:avLst/>
            </a:prstGeom>
            <a:noFill/>
          </p:spPr>
          <p:txBody>
            <a:bodyPr wrap="square" lIns="0" tIns="0" rIns="0" bIns="0" rtlCol="0">
              <a:spAutoFit/>
            </a:bodyPr>
            <a:lstStyle/>
            <a:p>
              <a:pPr algn="r">
                <a:lnSpc>
                  <a:spcPct val="110000"/>
                </a:lnSpc>
                <a:spcBef>
                  <a:spcPts val="1100"/>
                </a:spcBef>
              </a:pPr>
              <a:r>
                <a:rPr lang="en-US" dirty="0">
                  <a:solidFill>
                    <a:schemeClr val="tx1"/>
                  </a:solidFill>
                  <a:latin typeface="IBM Plex Sans" charset="0"/>
                  <a:ea typeface="IBM Plex Sans" charset="0"/>
                  <a:cs typeface="IBM Plex Sans" charset="0"/>
                </a:rPr>
                <a:t>Near -time Caching</a:t>
              </a:r>
            </a:p>
          </p:txBody>
        </p:sp>
        <p:grpSp>
          <p:nvGrpSpPr>
            <p:cNvPr id="103" name="Group 102">
              <a:extLst>
                <a:ext uri="{FF2B5EF4-FFF2-40B4-BE49-F238E27FC236}">
                  <a16:creationId xmlns:a16="http://schemas.microsoft.com/office/drawing/2014/main" id="{8BC2A57D-2E22-9D17-8012-3235B0827006}"/>
                </a:ext>
              </a:extLst>
            </p:cNvPr>
            <p:cNvGrpSpPr/>
            <p:nvPr/>
          </p:nvGrpSpPr>
          <p:grpSpPr>
            <a:xfrm>
              <a:off x="4993061" y="2293416"/>
              <a:ext cx="240934" cy="166687"/>
              <a:chOff x="1743012" y="2460261"/>
              <a:chExt cx="201092" cy="111489"/>
            </a:xfrm>
            <a:solidFill>
              <a:srgbClr val="006161"/>
            </a:solidFill>
          </p:grpSpPr>
          <p:sp>
            <p:nvSpPr>
              <p:cNvPr id="111" name="Diagonal Stripe 110">
                <a:extLst>
                  <a:ext uri="{FF2B5EF4-FFF2-40B4-BE49-F238E27FC236}">
                    <a16:creationId xmlns:a16="http://schemas.microsoft.com/office/drawing/2014/main" id="{F41912E9-F5C2-3548-11CD-F524516970A3}"/>
                  </a:ext>
                </a:extLst>
              </p:cNvPr>
              <p:cNvSpPr/>
              <p:nvPr/>
            </p:nvSpPr>
            <p:spPr bwMode="auto">
              <a:xfrm>
                <a:off x="1795244" y="2460261"/>
                <a:ext cx="148860" cy="111489"/>
              </a:xfrm>
              <a:prstGeom prst="diagStripe">
                <a:avLst>
                  <a:gd name="adj" fmla="val 67027"/>
                </a:avLst>
              </a:prstGeom>
              <a:grp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CH" sz="1400" b="0" i="0" u="none" strike="noStrike" cap="none" normalizeH="0" baseline="0" dirty="0">
                  <a:ln>
                    <a:noFill/>
                  </a:ln>
                  <a:solidFill>
                    <a:schemeClr val="bg1"/>
                  </a:solidFill>
                  <a:effectLst/>
                  <a:latin typeface="IBM Plex Sans" panose="020B0503050203000203" pitchFamily="34" charset="0"/>
                </a:endParaRPr>
              </a:p>
            </p:txBody>
          </p:sp>
          <p:sp>
            <p:nvSpPr>
              <p:cNvPr id="112" name="Diagonal Stripe 111">
                <a:extLst>
                  <a:ext uri="{FF2B5EF4-FFF2-40B4-BE49-F238E27FC236}">
                    <a16:creationId xmlns:a16="http://schemas.microsoft.com/office/drawing/2014/main" id="{D9CA55D4-805A-D90C-47E8-F63C20C99D13}"/>
                  </a:ext>
                </a:extLst>
              </p:cNvPr>
              <p:cNvSpPr/>
              <p:nvPr/>
            </p:nvSpPr>
            <p:spPr bwMode="auto">
              <a:xfrm flipH="1">
                <a:off x="1743012" y="2504511"/>
                <a:ext cx="52231" cy="67239"/>
              </a:xfrm>
              <a:prstGeom prst="diagStripe">
                <a:avLst>
                  <a:gd name="adj" fmla="val 31139"/>
                </a:avLst>
              </a:prstGeom>
              <a:grp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CH" sz="1400" b="0" i="0" u="none" strike="noStrike" cap="none" normalizeH="0" baseline="0" dirty="0">
                  <a:ln>
                    <a:noFill/>
                  </a:ln>
                  <a:solidFill>
                    <a:schemeClr val="bg1"/>
                  </a:solidFill>
                  <a:effectLst/>
                  <a:latin typeface="IBM Plex Sans" panose="020B0503050203000203" pitchFamily="34" charset="0"/>
                </a:endParaRPr>
              </a:p>
            </p:txBody>
          </p:sp>
        </p:grpSp>
        <p:grpSp>
          <p:nvGrpSpPr>
            <p:cNvPr id="104" name="Group 103">
              <a:extLst>
                <a:ext uri="{FF2B5EF4-FFF2-40B4-BE49-F238E27FC236}">
                  <a16:creationId xmlns:a16="http://schemas.microsoft.com/office/drawing/2014/main" id="{6D8D5D41-14C1-2236-7769-0D33431F92FF}"/>
                </a:ext>
              </a:extLst>
            </p:cNvPr>
            <p:cNvGrpSpPr/>
            <p:nvPr/>
          </p:nvGrpSpPr>
          <p:grpSpPr>
            <a:xfrm>
              <a:off x="5003650" y="2809287"/>
              <a:ext cx="240934" cy="166687"/>
              <a:chOff x="1743012" y="2460261"/>
              <a:chExt cx="201092" cy="111489"/>
            </a:xfrm>
            <a:solidFill>
              <a:srgbClr val="006161"/>
            </a:solidFill>
          </p:grpSpPr>
          <p:sp>
            <p:nvSpPr>
              <p:cNvPr id="109" name="Diagonal Stripe 108">
                <a:extLst>
                  <a:ext uri="{FF2B5EF4-FFF2-40B4-BE49-F238E27FC236}">
                    <a16:creationId xmlns:a16="http://schemas.microsoft.com/office/drawing/2014/main" id="{2CBC2BFC-41A9-890B-CD04-C8DFC2BC62AA}"/>
                  </a:ext>
                </a:extLst>
              </p:cNvPr>
              <p:cNvSpPr/>
              <p:nvPr/>
            </p:nvSpPr>
            <p:spPr bwMode="auto">
              <a:xfrm>
                <a:off x="1795244" y="2460261"/>
                <a:ext cx="148860" cy="111489"/>
              </a:xfrm>
              <a:prstGeom prst="diagStripe">
                <a:avLst>
                  <a:gd name="adj" fmla="val 67027"/>
                </a:avLst>
              </a:prstGeom>
              <a:grp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CH" sz="1400" b="0" i="0" u="none" strike="noStrike" cap="none" normalizeH="0" baseline="0" dirty="0">
                  <a:ln>
                    <a:noFill/>
                  </a:ln>
                  <a:solidFill>
                    <a:schemeClr val="bg1"/>
                  </a:solidFill>
                  <a:effectLst/>
                  <a:latin typeface="IBM Plex Sans" panose="020B0503050203000203" pitchFamily="34" charset="0"/>
                </a:endParaRPr>
              </a:p>
            </p:txBody>
          </p:sp>
          <p:sp>
            <p:nvSpPr>
              <p:cNvPr id="110" name="Diagonal Stripe 109">
                <a:extLst>
                  <a:ext uri="{FF2B5EF4-FFF2-40B4-BE49-F238E27FC236}">
                    <a16:creationId xmlns:a16="http://schemas.microsoft.com/office/drawing/2014/main" id="{A4504367-E189-C377-196C-2CB21F63C59B}"/>
                  </a:ext>
                </a:extLst>
              </p:cNvPr>
              <p:cNvSpPr/>
              <p:nvPr/>
            </p:nvSpPr>
            <p:spPr bwMode="auto">
              <a:xfrm flipH="1">
                <a:off x="1743012" y="2504511"/>
                <a:ext cx="52231" cy="67239"/>
              </a:xfrm>
              <a:prstGeom prst="diagStripe">
                <a:avLst>
                  <a:gd name="adj" fmla="val 31139"/>
                </a:avLst>
              </a:prstGeom>
              <a:grp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CH" sz="1400" b="0" i="0" u="none" strike="noStrike" cap="none" normalizeH="0" baseline="0" dirty="0">
                  <a:ln>
                    <a:noFill/>
                  </a:ln>
                  <a:solidFill>
                    <a:schemeClr val="bg1"/>
                  </a:solidFill>
                  <a:effectLst/>
                  <a:latin typeface="IBM Plex Sans" panose="020B0503050203000203" pitchFamily="34" charset="0"/>
                </a:endParaRPr>
              </a:p>
            </p:txBody>
          </p:sp>
        </p:grpSp>
        <p:grpSp>
          <p:nvGrpSpPr>
            <p:cNvPr id="105" name="Group 104">
              <a:extLst>
                <a:ext uri="{FF2B5EF4-FFF2-40B4-BE49-F238E27FC236}">
                  <a16:creationId xmlns:a16="http://schemas.microsoft.com/office/drawing/2014/main" id="{66E4F0ED-707C-4F44-9C6F-53346EA710FF}"/>
                </a:ext>
              </a:extLst>
            </p:cNvPr>
            <p:cNvGrpSpPr/>
            <p:nvPr/>
          </p:nvGrpSpPr>
          <p:grpSpPr>
            <a:xfrm>
              <a:off x="7509691" y="2349755"/>
              <a:ext cx="240934" cy="166687"/>
              <a:chOff x="1743012" y="2460261"/>
              <a:chExt cx="201092" cy="111489"/>
            </a:xfrm>
            <a:solidFill>
              <a:srgbClr val="006161"/>
            </a:solidFill>
          </p:grpSpPr>
          <p:sp>
            <p:nvSpPr>
              <p:cNvPr id="107" name="Diagonal Stripe 106">
                <a:extLst>
                  <a:ext uri="{FF2B5EF4-FFF2-40B4-BE49-F238E27FC236}">
                    <a16:creationId xmlns:a16="http://schemas.microsoft.com/office/drawing/2014/main" id="{722DF18A-7FC1-F6D5-4D69-C71952EA6E8D}"/>
                  </a:ext>
                </a:extLst>
              </p:cNvPr>
              <p:cNvSpPr/>
              <p:nvPr/>
            </p:nvSpPr>
            <p:spPr bwMode="auto">
              <a:xfrm>
                <a:off x="1795244" y="2460261"/>
                <a:ext cx="148860" cy="111489"/>
              </a:xfrm>
              <a:prstGeom prst="diagStripe">
                <a:avLst>
                  <a:gd name="adj" fmla="val 67027"/>
                </a:avLst>
              </a:prstGeom>
              <a:grp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CH" sz="1400" b="0" i="0" u="none" strike="noStrike" cap="none" normalizeH="0" baseline="0" dirty="0">
                  <a:ln>
                    <a:noFill/>
                  </a:ln>
                  <a:solidFill>
                    <a:schemeClr val="bg1"/>
                  </a:solidFill>
                  <a:effectLst/>
                  <a:latin typeface="IBM Plex Sans" panose="020B0503050203000203" pitchFamily="34" charset="0"/>
                </a:endParaRPr>
              </a:p>
            </p:txBody>
          </p:sp>
          <p:sp>
            <p:nvSpPr>
              <p:cNvPr id="108" name="Diagonal Stripe 107">
                <a:extLst>
                  <a:ext uri="{FF2B5EF4-FFF2-40B4-BE49-F238E27FC236}">
                    <a16:creationId xmlns:a16="http://schemas.microsoft.com/office/drawing/2014/main" id="{D601120F-065A-7827-8179-3F3FD2A6767D}"/>
                  </a:ext>
                </a:extLst>
              </p:cNvPr>
              <p:cNvSpPr/>
              <p:nvPr/>
            </p:nvSpPr>
            <p:spPr bwMode="auto">
              <a:xfrm flipH="1">
                <a:off x="1743012" y="2504511"/>
                <a:ext cx="52231" cy="67239"/>
              </a:xfrm>
              <a:prstGeom prst="diagStripe">
                <a:avLst>
                  <a:gd name="adj" fmla="val 31139"/>
                </a:avLst>
              </a:prstGeom>
              <a:grp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CH" sz="1400" b="0" i="0" u="none" strike="noStrike" cap="none" normalizeH="0" baseline="0" dirty="0">
                  <a:ln>
                    <a:noFill/>
                  </a:ln>
                  <a:solidFill>
                    <a:schemeClr val="bg1"/>
                  </a:solidFill>
                  <a:effectLst/>
                  <a:latin typeface="IBM Plex Sans" panose="020B0503050203000203" pitchFamily="34" charset="0"/>
                </a:endParaRPr>
              </a:p>
            </p:txBody>
          </p:sp>
        </p:grpSp>
        <p:sp>
          <p:nvSpPr>
            <p:cNvPr id="106" name="Rectangle 105">
              <a:extLst>
                <a:ext uri="{FF2B5EF4-FFF2-40B4-BE49-F238E27FC236}">
                  <a16:creationId xmlns:a16="http://schemas.microsoft.com/office/drawing/2014/main" id="{5763CDEB-A3C1-5520-0FBE-A939F83439E1}"/>
                </a:ext>
              </a:extLst>
            </p:cNvPr>
            <p:cNvSpPr/>
            <p:nvPr/>
          </p:nvSpPr>
          <p:spPr bwMode="auto">
            <a:xfrm>
              <a:off x="7426219" y="2823950"/>
              <a:ext cx="361042" cy="114518"/>
            </a:xfrm>
            <a:prstGeom prst="rect">
              <a:avLst/>
            </a:prstGeom>
            <a:solidFill>
              <a:srgbClr val="FFC000"/>
            </a:solidFill>
            <a:ln w="19050">
              <a:solidFill>
                <a:schemeClr val="bg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685983" rtl="0" eaLnBrk="1" fontAlgn="auto" latinLnBrk="0" hangingPunct="1">
                <a:lnSpc>
                  <a:spcPct val="100000"/>
                </a:lnSpc>
                <a:spcBef>
                  <a:spcPts val="0"/>
                </a:spcBef>
                <a:spcAft>
                  <a:spcPts val="0"/>
                </a:spcAft>
                <a:buClrTx/>
                <a:buSzTx/>
                <a:buFontTx/>
                <a:buNone/>
                <a:tabLst/>
              </a:pPr>
              <a:endParaRPr kumimoji="0" lang="en-US" sz="1400" b="0" i="0" u="none" strike="noStrike" kern="1200" cap="none" spc="0" normalizeH="0" baseline="0" noProof="0" dirty="0">
                <a:ln>
                  <a:noFill/>
                </a:ln>
                <a:solidFill>
                  <a:schemeClr val="tx1"/>
                </a:solidFill>
                <a:effectLst/>
                <a:uLnTx/>
                <a:uFillTx/>
                <a:latin typeface="IBM Plex Sans" charset="0"/>
                <a:ea typeface="IBM Plex Sans" charset="0"/>
                <a:cs typeface="IBM Plex Sans" charset="0"/>
              </a:endParaRPr>
            </a:p>
          </p:txBody>
        </p:sp>
      </p:grpSp>
      <p:sp>
        <p:nvSpPr>
          <p:cNvPr id="118" name="Rectangle 117">
            <a:extLst>
              <a:ext uri="{FF2B5EF4-FFF2-40B4-BE49-F238E27FC236}">
                <a16:creationId xmlns:a16="http://schemas.microsoft.com/office/drawing/2014/main" id="{05536516-2BF9-9AD9-5BC4-909A4ABD6FC3}"/>
              </a:ext>
            </a:extLst>
          </p:cNvPr>
          <p:cNvSpPr/>
          <p:nvPr/>
        </p:nvSpPr>
        <p:spPr bwMode="auto">
          <a:xfrm>
            <a:off x="7453492" y="4406223"/>
            <a:ext cx="361042" cy="114518"/>
          </a:xfrm>
          <a:prstGeom prst="rect">
            <a:avLst/>
          </a:prstGeom>
          <a:solidFill>
            <a:srgbClr val="FFC000"/>
          </a:solidFill>
          <a:ln w="19050">
            <a:solidFill>
              <a:schemeClr val="bg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685983" rtl="0" eaLnBrk="1" fontAlgn="auto" latinLnBrk="0" hangingPunct="1">
              <a:lnSpc>
                <a:spcPct val="100000"/>
              </a:lnSpc>
              <a:spcBef>
                <a:spcPts val="0"/>
              </a:spcBef>
              <a:spcAft>
                <a:spcPts val="0"/>
              </a:spcAft>
              <a:buClrTx/>
              <a:buSzTx/>
              <a:buFontTx/>
              <a:buNone/>
              <a:tabLst/>
            </a:pPr>
            <a:endParaRPr kumimoji="0" lang="en-US" sz="1400" b="0" i="0" u="none" strike="noStrike" kern="1200" cap="none" spc="0" normalizeH="0" baseline="0" noProof="0" dirty="0">
              <a:ln>
                <a:noFill/>
              </a:ln>
              <a:solidFill>
                <a:schemeClr val="tx1"/>
              </a:solidFill>
              <a:effectLst/>
              <a:uLnTx/>
              <a:uFillTx/>
              <a:latin typeface="IBM Plex Sans" charset="0"/>
              <a:ea typeface="IBM Plex Sans" charset="0"/>
              <a:cs typeface="IBM Plex Sans" charset="0"/>
            </a:endParaRPr>
          </a:p>
        </p:txBody>
      </p:sp>
      <p:grpSp>
        <p:nvGrpSpPr>
          <p:cNvPr id="121" name="Group 120">
            <a:extLst>
              <a:ext uri="{FF2B5EF4-FFF2-40B4-BE49-F238E27FC236}">
                <a16:creationId xmlns:a16="http://schemas.microsoft.com/office/drawing/2014/main" id="{DD50FC9C-BF34-F1CD-FAF9-A9A2D6EA5990}"/>
              </a:ext>
            </a:extLst>
          </p:cNvPr>
          <p:cNvGrpSpPr/>
          <p:nvPr/>
        </p:nvGrpSpPr>
        <p:grpSpPr>
          <a:xfrm>
            <a:off x="-10034" y="2314026"/>
            <a:ext cx="7739719" cy="207159"/>
            <a:chOff x="0" y="3290672"/>
            <a:chExt cx="7739719" cy="207159"/>
          </a:xfrm>
        </p:grpSpPr>
        <p:grpSp>
          <p:nvGrpSpPr>
            <p:cNvPr id="122" name="Group 121">
              <a:extLst>
                <a:ext uri="{FF2B5EF4-FFF2-40B4-BE49-F238E27FC236}">
                  <a16:creationId xmlns:a16="http://schemas.microsoft.com/office/drawing/2014/main" id="{59A01526-0A2C-F825-828C-3236C4777100}"/>
                </a:ext>
              </a:extLst>
            </p:cNvPr>
            <p:cNvGrpSpPr/>
            <p:nvPr/>
          </p:nvGrpSpPr>
          <p:grpSpPr>
            <a:xfrm>
              <a:off x="2497887" y="3324361"/>
              <a:ext cx="240934" cy="166687"/>
              <a:chOff x="1743012" y="2432247"/>
              <a:chExt cx="201092" cy="111489"/>
            </a:xfrm>
            <a:solidFill>
              <a:srgbClr val="006161"/>
            </a:solidFill>
          </p:grpSpPr>
          <p:sp>
            <p:nvSpPr>
              <p:cNvPr id="130" name="Diagonal Stripe 129">
                <a:extLst>
                  <a:ext uri="{FF2B5EF4-FFF2-40B4-BE49-F238E27FC236}">
                    <a16:creationId xmlns:a16="http://schemas.microsoft.com/office/drawing/2014/main" id="{CDE593F0-E204-3F86-B38D-FA767FB81307}"/>
                  </a:ext>
                </a:extLst>
              </p:cNvPr>
              <p:cNvSpPr/>
              <p:nvPr/>
            </p:nvSpPr>
            <p:spPr bwMode="auto">
              <a:xfrm>
                <a:off x="1795244" y="2432247"/>
                <a:ext cx="148860" cy="111489"/>
              </a:xfrm>
              <a:prstGeom prst="diagStripe">
                <a:avLst>
                  <a:gd name="adj" fmla="val 67027"/>
                </a:avLst>
              </a:prstGeom>
              <a:grp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CH" sz="1400" b="0" i="0" u="none" strike="noStrike" cap="none" normalizeH="0" baseline="0" dirty="0">
                  <a:ln>
                    <a:noFill/>
                  </a:ln>
                  <a:solidFill>
                    <a:schemeClr val="bg1"/>
                  </a:solidFill>
                  <a:effectLst/>
                  <a:latin typeface="IBM Plex Sans" panose="020B0503050203000203" pitchFamily="34" charset="0"/>
                </a:endParaRPr>
              </a:p>
            </p:txBody>
          </p:sp>
          <p:sp>
            <p:nvSpPr>
              <p:cNvPr id="131" name="Diagonal Stripe 130">
                <a:extLst>
                  <a:ext uri="{FF2B5EF4-FFF2-40B4-BE49-F238E27FC236}">
                    <a16:creationId xmlns:a16="http://schemas.microsoft.com/office/drawing/2014/main" id="{E0914E80-7DF2-622D-6E6A-CCDEA45FFCA0}"/>
                  </a:ext>
                </a:extLst>
              </p:cNvPr>
              <p:cNvSpPr/>
              <p:nvPr/>
            </p:nvSpPr>
            <p:spPr bwMode="auto">
              <a:xfrm flipH="1">
                <a:off x="1743012" y="2476483"/>
                <a:ext cx="52231" cy="67239"/>
              </a:xfrm>
              <a:prstGeom prst="diagStripe">
                <a:avLst>
                  <a:gd name="adj" fmla="val 31139"/>
                </a:avLst>
              </a:prstGeom>
              <a:grp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CH" sz="1400" b="0" i="0" u="none" strike="noStrike" cap="none" normalizeH="0" baseline="0" dirty="0">
                  <a:ln>
                    <a:noFill/>
                  </a:ln>
                  <a:solidFill>
                    <a:schemeClr val="bg1"/>
                  </a:solidFill>
                  <a:effectLst/>
                  <a:latin typeface="IBM Plex Sans" panose="020B0503050203000203" pitchFamily="34" charset="0"/>
                </a:endParaRPr>
              </a:p>
            </p:txBody>
          </p:sp>
        </p:grpSp>
        <p:sp>
          <p:nvSpPr>
            <p:cNvPr id="123" name="TextBox 122">
              <a:extLst>
                <a:ext uri="{FF2B5EF4-FFF2-40B4-BE49-F238E27FC236}">
                  <a16:creationId xmlns:a16="http://schemas.microsoft.com/office/drawing/2014/main" id="{6D02D8D0-16E2-9928-DE5E-7D031F86C0F1}"/>
                </a:ext>
              </a:extLst>
            </p:cNvPr>
            <p:cNvSpPr txBox="1"/>
            <p:nvPr/>
          </p:nvSpPr>
          <p:spPr>
            <a:xfrm>
              <a:off x="0" y="3322398"/>
              <a:ext cx="1367376" cy="175433"/>
            </a:xfrm>
            <a:prstGeom prst="rect">
              <a:avLst/>
            </a:prstGeom>
            <a:noFill/>
          </p:spPr>
          <p:txBody>
            <a:bodyPr wrap="square" lIns="0" tIns="0" rIns="0" bIns="0" rtlCol="0">
              <a:spAutoFit/>
            </a:bodyPr>
            <a:lstStyle/>
            <a:p>
              <a:pPr algn="r">
                <a:lnSpc>
                  <a:spcPct val="110000"/>
                </a:lnSpc>
                <a:spcBef>
                  <a:spcPts val="1100"/>
                </a:spcBef>
              </a:pPr>
              <a:r>
                <a:rPr lang="en-US" dirty="0">
                  <a:solidFill>
                    <a:schemeClr val="tx1"/>
                  </a:solidFill>
                  <a:latin typeface="IBM Plex Sans" charset="0"/>
                  <a:ea typeface="IBM Plex Sans" charset="0"/>
                  <a:cs typeface="IBM Plex Sans" charset="0"/>
                </a:rPr>
                <a:t>Classical Elasticity</a:t>
              </a:r>
              <a:endParaRPr lang="en-CH" dirty="0">
                <a:solidFill>
                  <a:schemeClr val="tx1"/>
                </a:solidFill>
                <a:latin typeface="IBM Plex Sans" charset="0"/>
                <a:ea typeface="IBM Plex Sans" charset="0"/>
                <a:cs typeface="IBM Plex Sans" charset="0"/>
              </a:endParaRPr>
            </a:p>
          </p:txBody>
        </p:sp>
        <p:grpSp>
          <p:nvGrpSpPr>
            <p:cNvPr id="124" name="Group 123">
              <a:extLst>
                <a:ext uri="{FF2B5EF4-FFF2-40B4-BE49-F238E27FC236}">
                  <a16:creationId xmlns:a16="http://schemas.microsoft.com/office/drawing/2014/main" id="{7A0221C5-3AD1-DDA1-5564-58371F8BC95A}"/>
                </a:ext>
              </a:extLst>
            </p:cNvPr>
            <p:cNvGrpSpPr/>
            <p:nvPr/>
          </p:nvGrpSpPr>
          <p:grpSpPr>
            <a:xfrm>
              <a:off x="7498788" y="3323760"/>
              <a:ext cx="240931" cy="166687"/>
              <a:chOff x="1743012" y="2460264"/>
              <a:chExt cx="201089" cy="111489"/>
            </a:xfrm>
            <a:solidFill>
              <a:srgbClr val="006161"/>
            </a:solidFill>
          </p:grpSpPr>
          <p:sp>
            <p:nvSpPr>
              <p:cNvPr id="128" name="Diagonal Stripe 127">
                <a:extLst>
                  <a:ext uri="{FF2B5EF4-FFF2-40B4-BE49-F238E27FC236}">
                    <a16:creationId xmlns:a16="http://schemas.microsoft.com/office/drawing/2014/main" id="{C435E2BC-1706-BC6F-98EA-3DA31B2C7C28}"/>
                  </a:ext>
                </a:extLst>
              </p:cNvPr>
              <p:cNvSpPr/>
              <p:nvPr/>
            </p:nvSpPr>
            <p:spPr bwMode="auto">
              <a:xfrm>
                <a:off x="1795241" y="2460264"/>
                <a:ext cx="148860" cy="111489"/>
              </a:xfrm>
              <a:prstGeom prst="diagStripe">
                <a:avLst>
                  <a:gd name="adj" fmla="val 67027"/>
                </a:avLst>
              </a:prstGeom>
              <a:grp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CH" sz="1400" b="0" i="0" u="none" strike="noStrike" cap="none" normalizeH="0" baseline="0" dirty="0">
                  <a:ln>
                    <a:noFill/>
                  </a:ln>
                  <a:solidFill>
                    <a:schemeClr val="bg1"/>
                  </a:solidFill>
                  <a:effectLst/>
                  <a:latin typeface="IBM Plex Sans" panose="020B0503050203000203" pitchFamily="34" charset="0"/>
                </a:endParaRPr>
              </a:p>
            </p:txBody>
          </p:sp>
          <p:sp>
            <p:nvSpPr>
              <p:cNvPr id="129" name="Diagonal Stripe 128">
                <a:extLst>
                  <a:ext uri="{FF2B5EF4-FFF2-40B4-BE49-F238E27FC236}">
                    <a16:creationId xmlns:a16="http://schemas.microsoft.com/office/drawing/2014/main" id="{89DCCD87-704F-8EA8-ADCF-B071DD015063}"/>
                  </a:ext>
                </a:extLst>
              </p:cNvPr>
              <p:cNvSpPr/>
              <p:nvPr/>
            </p:nvSpPr>
            <p:spPr bwMode="auto">
              <a:xfrm flipH="1">
                <a:off x="1743012" y="2504511"/>
                <a:ext cx="52231" cy="67239"/>
              </a:xfrm>
              <a:prstGeom prst="diagStripe">
                <a:avLst>
                  <a:gd name="adj" fmla="val 31139"/>
                </a:avLst>
              </a:prstGeom>
              <a:grp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CH" sz="1400" b="0" i="0" u="none" strike="noStrike" cap="none" normalizeH="0" baseline="0" dirty="0">
                  <a:ln>
                    <a:noFill/>
                  </a:ln>
                  <a:solidFill>
                    <a:schemeClr val="bg1"/>
                  </a:solidFill>
                  <a:effectLst/>
                  <a:latin typeface="IBM Plex Sans" panose="020B0503050203000203" pitchFamily="34" charset="0"/>
                </a:endParaRPr>
              </a:p>
            </p:txBody>
          </p:sp>
        </p:grpSp>
        <p:grpSp>
          <p:nvGrpSpPr>
            <p:cNvPr id="125" name="Group 124">
              <a:extLst>
                <a:ext uri="{FF2B5EF4-FFF2-40B4-BE49-F238E27FC236}">
                  <a16:creationId xmlns:a16="http://schemas.microsoft.com/office/drawing/2014/main" id="{BFE2C095-8F9E-242C-78C5-E9A14EC06A28}"/>
                </a:ext>
              </a:extLst>
            </p:cNvPr>
            <p:cNvGrpSpPr/>
            <p:nvPr/>
          </p:nvGrpSpPr>
          <p:grpSpPr>
            <a:xfrm>
              <a:off x="5029968" y="3290672"/>
              <a:ext cx="204080" cy="204080"/>
              <a:chOff x="1688392" y="3954955"/>
              <a:chExt cx="204080" cy="204080"/>
            </a:xfrm>
          </p:grpSpPr>
          <p:sp>
            <p:nvSpPr>
              <p:cNvPr id="126" name="Rectangle 125">
                <a:extLst>
                  <a:ext uri="{FF2B5EF4-FFF2-40B4-BE49-F238E27FC236}">
                    <a16:creationId xmlns:a16="http://schemas.microsoft.com/office/drawing/2014/main" id="{F760851F-2314-7AB3-378E-44336E85D86E}"/>
                  </a:ext>
                </a:extLst>
              </p:cNvPr>
              <p:cNvSpPr/>
              <p:nvPr/>
            </p:nvSpPr>
            <p:spPr bwMode="auto">
              <a:xfrm rot="13500000">
                <a:off x="1767572" y="3951493"/>
                <a:ext cx="45719" cy="204080"/>
              </a:xfrm>
              <a:prstGeom prst="rect">
                <a:avLst/>
              </a:prstGeom>
              <a:solidFill>
                <a:srgbClr val="A11950"/>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CH" sz="1400" b="0" i="0" u="none" strike="noStrike" cap="none" normalizeH="0" baseline="0" dirty="0">
                  <a:ln>
                    <a:noFill/>
                  </a:ln>
                  <a:solidFill>
                    <a:schemeClr val="bg1"/>
                  </a:solidFill>
                  <a:effectLst/>
                  <a:latin typeface="IBM Plex Sans" panose="020B0503050203000203" pitchFamily="34" charset="0"/>
                </a:endParaRPr>
              </a:p>
            </p:txBody>
          </p:sp>
          <p:sp>
            <p:nvSpPr>
              <p:cNvPr id="127" name="Rectangle 126">
                <a:extLst>
                  <a:ext uri="{FF2B5EF4-FFF2-40B4-BE49-F238E27FC236}">
                    <a16:creationId xmlns:a16="http://schemas.microsoft.com/office/drawing/2014/main" id="{05FA7809-A5E8-84C9-06E9-2C59CD23B6D8}"/>
                  </a:ext>
                </a:extLst>
              </p:cNvPr>
              <p:cNvSpPr/>
              <p:nvPr/>
            </p:nvSpPr>
            <p:spPr bwMode="auto">
              <a:xfrm rot="8100000">
                <a:off x="1771449" y="3954955"/>
                <a:ext cx="45719" cy="204080"/>
              </a:xfrm>
              <a:prstGeom prst="rect">
                <a:avLst/>
              </a:prstGeom>
              <a:solidFill>
                <a:srgbClr val="A11950"/>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CH" sz="1400" b="0" i="0" u="none" strike="noStrike" cap="none" normalizeH="0" baseline="0" dirty="0">
                  <a:ln>
                    <a:noFill/>
                  </a:ln>
                  <a:solidFill>
                    <a:schemeClr val="bg1"/>
                  </a:solidFill>
                  <a:effectLst/>
                  <a:latin typeface="IBM Plex Sans" panose="020B0503050203000203" pitchFamily="34" charset="0"/>
                </a:endParaRPr>
              </a:p>
            </p:txBody>
          </p:sp>
        </p:grpSp>
      </p:grpSp>
      <p:sp>
        <p:nvSpPr>
          <p:cNvPr id="3" name="Rectangle 2">
            <a:extLst>
              <a:ext uri="{FF2B5EF4-FFF2-40B4-BE49-F238E27FC236}">
                <a16:creationId xmlns:a16="http://schemas.microsoft.com/office/drawing/2014/main" id="{E9B761C9-7C20-7BBC-1B36-B379B32585EB}"/>
              </a:ext>
            </a:extLst>
          </p:cNvPr>
          <p:cNvSpPr/>
          <p:nvPr/>
        </p:nvSpPr>
        <p:spPr bwMode="auto">
          <a:xfrm>
            <a:off x="149346" y="2182745"/>
            <a:ext cx="8120519" cy="1508817"/>
          </a:xfrm>
          <a:prstGeom prst="rect">
            <a:avLst/>
          </a:prstGeom>
          <a:solidFill>
            <a:schemeClr val="bg1">
              <a:alpha val="65928"/>
            </a:schemeClr>
          </a:solidFill>
          <a:ln w="19050">
            <a:solidFill>
              <a:schemeClr val="bg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685983" rtl="0" eaLnBrk="1" fontAlgn="auto" latinLnBrk="0" hangingPunct="1">
              <a:lnSpc>
                <a:spcPct val="100000"/>
              </a:lnSpc>
              <a:spcBef>
                <a:spcPts val="0"/>
              </a:spcBef>
              <a:spcAft>
                <a:spcPts val="0"/>
              </a:spcAft>
              <a:buClrTx/>
              <a:buSzTx/>
              <a:buFontTx/>
              <a:buNone/>
              <a:tabLst/>
            </a:pPr>
            <a:endParaRPr kumimoji="0" lang="en-US" sz="1400" b="0" i="0" u="none" strike="noStrike" kern="1200" cap="none" spc="0" normalizeH="0" baseline="0" noProof="0" dirty="0">
              <a:ln>
                <a:noFill/>
              </a:ln>
              <a:solidFill>
                <a:schemeClr val="tx1"/>
              </a:solidFill>
              <a:effectLst/>
              <a:uLnTx/>
              <a:uFillTx/>
              <a:latin typeface="IBM Plex Sans" charset="0"/>
              <a:ea typeface="IBM Plex Sans" charset="0"/>
              <a:cs typeface="IBM Plex Sans" charset="0"/>
            </a:endParaRPr>
          </a:p>
        </p:txBody>
      </p:sp>
      <p:sp>
        <p:nvSpPr>
          <p:cNvPr id="6" name="Rectangle 5">
            <a:extLst>
              <a:ext uri="{FF2B5EF4-FFF2-40B4-BE49-F238E27FC236}">
                <a16:creationId xmlns:a16="http://schemas.microsoft.com/office/drawing/2014/main" id="{5EA3266F-5E30-09FD-7EF1-1134CD4AB4A0}"/>
              </a:ext>
            </a:extLst>
          </p:cNvPr>
          <p:cNvSpPr/>
          <p:nvPr/>
        </p:nvSpPr>
        <p:spPr bwMode="auto">
          <a:xfrm>
            <a:off x="234894" y="4163844"/>
            <a:ext cx="8120519" cy="590421"/>
          </a:xfrm>
          <a:prstGeom prst="rect">
            <a:avLst/>
          </a:prstGeom>
          <a:solidFill>
            <a:schemeClr val="bg1">
              <a:alpha val="65928"/>
            </a:schemeClr>
          </a:solidFill>
          <a:ln w="19050">
            <a:solidFill>
              <a:schemeClr val="bg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685983" rtl="0" eaLnBrk="1" fontAlgn="auto" latinLnBrk="0" hangingPunct="1">
              <a:lnSpc>
                <a:spcPct val="100000"/>
              </a:lnSpc>
              <a:spcBef>
                <a:spcPts val="0"/>
              </a:spcBef>
              <a:spcAft>
                <a:spcPts val="0"/>
              </a:spcAft>
              <a:buClrTx/>
              <a:buSzTx/>
              <a:buFontTx/>
              <a:buNone/>
              <a:tabLst/>
            </a:pPr>
            <a:endParaRPr kumimoji="0" lang="en-US" sz="1400" b="0" i="0" u="none" strike="noStrike" kern="1200" cap="none" spc="0" normalizeH="0" baseline="0" noProof="0" dirty="0">
              <a:ln>
                <a:noFill/>
              </a:ln>
              <a:solidFill>
                <a:schemeClr val="tx1"/>
              </a:solidFill>
              <a:effectLst/>
              <a:uLnTx/>
              <a:uFillTx/>
              <a:latin typeface="IBM Plex Sans" charset="0"/>
              <a:ea typeface="IBM Plex Sans" charset="0"/>
              <a:cs typeface="IBM Plex Sans" charset="0"/>
            </a:endParaRPr>
          </a:p>
        </p:txBody>
      </p:sp>
      <p:sp>
        <p:nvSpPr>
          <p:cNvPr id="7" name="TextBox 6">
            <a:extLst>
              <a:ext uri="{FF2B5EF4-FFF2-40B4-BE49-F238E27FC236}">
                <a16:creationId xmlns:a16="http://schemas.microsoft.com/office/drawing/2014/main" id="{3AF740C7-EF3E-AD4B-493F-194D3C1D2883}"/>
              </a:ext>
            </a:extLst>
          </p:cNvPr>
          <p:cNvSpPr txBox="1"/>
          <p:nvPr/>
        </p:nvSpPr>
        <p:spPr>
          <a:xfrm>
            <a:off x="1357342" y="1737177"/>
            <a:ext cx="1356719" cy="111634"/>
          </a:xfrm>
          <a:prstGeom prst="rect">
            <a:avLst/>
          </a:prstGeom>
          <a:noFill/>
        </p:spPr>
        <p:txBody>
          <a:bodyPr wrap="square" lIns="0" tIns="0" rIns="0" bIns="0" rtlCol="0">
            <a:spAutoFit/>
          </a:bodyPr>
          <a:lstStyle/>
          <a:p>
            <a:pPr algn="ctr">
              <a:lnSpc>
                <a:spcPct val="110000"/>
              </a:lnSpc>
              <a:spcBef>
                <a:spcPts val="1100"/>
              </a:spcBef>
              <a:buClr>
                <a:srgbClr val="E0E0E0"/>
              </a:buClr>
              <a:buSzPct val="80000"/>
            </a:pPr>
            <a:r>
              <a:rPr lang="en-US" sz="700" dirty="0">
                <a:solidFill>
                  <a:schemeClr val="tx1"/>
                </a:solidFill>
                <a:latin typeface="IBM Plex Sans" charset="0"/>
                <a:ea typeface="IBM Plex Sans" charset="0"/>
                <a:cs typeface="IBM Plex Sans" charset="0"/>
              </a:rPr>
              <a:t>User Machine</a:t>
            </a:r>
          </a:p>
        </p:txBody>
      </p:sp>
    </p:spTree>
    <p:extLst>
      <p:ext uri="{BB962C8B-B14F-4D97-AF65-F5344CB8AC3E}">
        <p14:creationId xmlns:p14="http://schemas.microsoft.com/office/powerpoint/2010/main" val="13369017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ED2B1786-72C4-A95E-258A-2556868B9CCD}"/>
              </a:ext>
            </a:extLst>
          </p:cNvPr>
          <p:cNvGrpSpPr/>
          <p:nvPr/>
        </p:nvGrpSpPr>
        <p:grpSpPr>
          <a:xfrm>
            <a:off x="3723219" y="1289051"/>
            <a:ext cx="5192697" cy="2163928"/>
            <a:chOff x="239294" y="1444186"/>
            <a:chExt cx="4262884" cy="2102744"/>
          </a:xfrm>
        </p:grpSpPr>
        <p:sp>
          <p:nvSpPr>
            <p:cNvPr id="8" name="Rectangle 7">
              <a:extLst>
                <a:ext uri="{FF2B5EF4-FFF2-40B4-BE49-F238E27FC236}">
                  <a16:creationId xmlns:a16="http://schemas.microsoft.com/office/drawing/2014/main" id="{A9AF2117-98BD-4702-23A6-EE57198D59C2}"/>
                </a:ext>
              </a:extLst>
            </p:cNvPr>
            <p:cNvSpPr/>
            <p:nvPr/>
          </p:nvSpPr>
          <p:spPr bwMode="auto">
            <a:xfrm>
              <a:off x="239294" y="1444186"/>
              <a:ext cx="4261104" cy="603504"/>
            </a:xfrm>
            <a:prstGeom prst="rect">
              <a:avLst/>
            </a:prstGeom>
            <a:gradFill>
              <a:gsLst>
                <a:gs pos="0">
                  <a:srgbClr val="081A1C"/>
                </a:gs>
                <a:gs pos="100000">
                  <a:srgbClr val="081A1C">
                    <a:alpha val="0"/>
                  </a:srgbClr>
                </a:gs>
              </a:gsLst>
              <a:lin ang="5400000" scaled="1"/>
            </a:gradFill>
            <a:ln w="6350">
              <a:solidFill>
                <a:srgbClr val="DBFBFB"/>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228600" tIns="0" rIns="36576" bIns="0" numCol="1" rtlCol="0" anchor="ctr" anchorCtr="0" compatLnSpc="1">
              <a:prstTxWarp prst="textNoShape">
                <a:avLst/>
              </a:prstTxWarp>
            </a:bodyPr>
            <a:lstStyle/>
            <a:p>
              <a:pPr marL="0" marR="0" lvl="0" indent="0" algn="l" defTabSz="685983" rtl="0" eaLnBrk="1" fontAlgn="auto" latinLnBrk="0" hangingPunct="1">
                <a:lnSpc>
                  <a:spcPct val="11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DBFBFB"/>
                  </a:solidFill>
                  <a:effectLst/>
                  <a:uLnTx/>
                  <a:uFillTx/>
                  <a:latin typeface="IBM Plex Mono Light" panose="020B0409050203000203" pitchFamily="49" charset="77"/>
                  <a:ea typeface="IBM Plex Sans" charset="0"/>
                  <a:cs typeface="IBM Plex Sans" charset="0"/>
                </a:rPr>
                <a:t>Algorithm Developer</a:t>
              </a:r>
              <a:endParaRPr kumimoji="0" lang="en-US" sz="900" b="0" i="0" u="none" strike="noStrike" kern="1200" cap="none" spc="0" normalizeH="0" baseline="0" noProof="0" dirty="0">
                <a:ln>
                  <a:noFill/>
                </a:ln>
                <a:solidFill>
                  <a:srgbClr val="F4F4F4"/>
                </a:solidFill>
                <a:effectLst/>
                <a:uLnTx/>
                <a:uFillTx/>
                <a:latin typeface="IBM Plex Mono Light" panose="020B0409050203000203" pitchFamily="49" charset="77"/>
                <a:ea typeface="IBM Plex Sans" charset="0"/>
                <a:cs typeface="IBM Plex Sans" charset="0"/>
              </a:endParaRPr>
            </a:p>
          </p:txBody>
        </p:sp>
        <p:sp>
          <p:nvSpPr>
            <p:cNvPr id="9" name="Rectangle 8">
              <a:extLst>
                <a:ext uri="{FF2B5EF4-FFF2-40B4-BE49-F238E27FC236}">
                  <a16:creationId xmlns:a16="http://schemas.microsoft.com/office/drawing/2014/main" id="{1E9A350B-4A2F-3BFC-D124-73BAC70373C8}"/>
                </a:ext>
              </a:extLst>
            </p:cNvPr>
            <p:cNvSpPr/>
            <p:nvPr/>
          </p:nvSpPr>
          <p:spPr bwMode="auto">
            <a:xfrm>
              <a:off x="239294" y="2049304"/>
              <a:ext cx="2130552" cy="451849"/>
            </a:xfrm>
            <a:prstGeom prst="rect">
              <a:avLst/>
            </a:prstGeom>
            <a:solidFill>
              <a:srgbClr val="003137"/>
            </a:solidFill>
            <a:ln w="6350">
              <a:solidFill>
                <a:srgbClr val="DBFBFB"/>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228600" tIns="0" rIns="36576" bIns="0" numCol="1" rtlCol="0" anchor="ctr" anchorCtr="0" compatLnSpc="1">
              <a:prstTxWarp prst="textNoShape">
                <a:avLst/>
              </a:prstTxWarp>
            </a:bodyPr>
            <a:lstStyle/>
            <a:p>
              <a:pPr marL="0" marR="0" lvl="0" indent="0" algn="l" defTabSz="685983" rtl="0" eaLnBrk="1" fontAlgn="auto" latinLnBrk="0" hangingPunct="1">
                <a:lnSpc>
                  <a:spcPct val="11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92EEEE"/>
                  </a:solidFill>
                  <a:effectLst/>
                  <a:uLnTx/>
                  <a:uFillTx/>
                  <a:latin typeface="IBM Plex Mono Light" panose="020B0409050203000203" pitchFamily="49" charset="77"/>
                  <a:ea typeface="IBM Plex Sans" charset="0"/>
                  <a:cs typeface="IBM Plex Sans" charset="0"/>
                </a:rPr>
                <a:t>01 Estimator</a:t>
              </a:r>
            </a:p>
          </p:txBody>
        </p:sp>
        <p:sp>
          <p:nvSpPr>
            <p:cNvPr id="10" name="Rectangle 9">
              <a:extLst>
                <a:ext uri="{FF2B5EF4-FFF2-40B4-BE49-F238E27FC236}">
                  <a16:creationId xmlns:a16="http://schemas.microsoft.com/office/drawing/2014/main" id="{F1166EA5-39F0-B441-E875-96EA3D4A2E41}"/>
                </a:ext>
              </a:extLst>
            </p:cNvPr>
            <p:cNvSpPr/>
            <p:nvPr/>
          </p:nvSpPr>
          <p:spPr bwMode="auto">
            <a:xfrm>
              <a:off x="2368066" y="2049304"/>
              <a:ext cx="2134112" cy="451849"/>
            </a:xfrm>
            <a:prstGeom prst="rect">
              <a:avLst/>
            </a:prstGeom>
            <a:solidFill>
              <a:srgbClr val="081A1C"/>
            </a:solidFill>
            <a:ln w="6350">
              <a:solidFill>
                <a:srgbClr val="DBFBFB"/>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228600" tIns="0" rIns="36576" bIns="0" numCol="1" rtlCol="0" anchor="ctr" anchorCtr="0" compatLnSpc="1">
              <a:prstTxWarp prst="textNoShape">
                <a:avLst/>
              </a:prstTxWarp>
            </a:bodyPr>
            <a:lstStyle/>
            <a:p>
              <a:pPr marL="0" marR="0" lvl="0" indent="0" algn="l" defTabSz="685983" rtl="0" eaLnBrk="1" fontAlgn="auto" latinLnBrk="0" hangingPunct="1">
                <a:lnSpc>
                  <a:spcPct val="11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20D5D2"/>
                  </a:solidFill>
                  <a:effectLst/>
                  <a:uLnTx/>
                  <a:uFillTx/>
                  <a:latin typeface="IBM Plex Mono Light" panose="020B0409050203000203" pitchFamily="49" charset="77"/>
                  <a:ea typeface="IBM Plex Sans" charset="0"/>
                  <a:cs typeface="IBM Plex Sans" charset="0"/>
                </a:rPr>
                <a:t>02 Sampler</a:t>
              </a:r>
            </a:p>
          </p:txBody>
        </p:sp>
        <p:sp>
          <p:nvSpPr>
            <p:cNvPr id="11" name="Rectangle 10">
              <a:extLst>
                <a:ext uri="{FF2B5EF4-FFF2-40B4-BE49-F238E27FC236}">
                  <a16:creationId xmlns:a16="http://schemas.microsoft.com/office/drawing/2014/main" id="{253440C1-E3C2-46D7-6524-9333E8691F07}"/>
                </a:ext>
              </a:extLst>
            </p:cNvPr>
            <p:cNvSpPr/>
            <p:nvPr/>
          </p:nvSpPr>
          <p:spPr bwMode="auto">
            <a:xfrm>
              <a:off x="239294" y="2499781"/>
              <a:ext cx="2130552" cy="1047149"/>
            </a:xfrm>
            <a:prstGeom prst="rect">
              <a:avLst/>
            </a:prstGeom>
            <a:noFill/>
            <a:ln w="6350">
              <a:solidFill>
                <a:srgbClr val="DBFBFB"/>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228600" tIns="228600" rIns="36576" bIns="0" numCol="1" rtlCol="0" anchor="t" anchorCtr="0" compatLnSpc="1">
              <a:prstTxWarp prst="textNoShape">
                <a:avLst/>
              </a:prstTxWarp>
            </a:bodyPr>
            <a:lstStyle/>
            <a:p>
              <a:pPr marL="0" marR="0" lvl="0" indent="0" algn="l" defTabSz="685983" rtl="0" eaLnBrk="1" fontAlgn="auto" latinLnBrk="0" hangingPunct="1">
                <a:lnSpc>
                  <a:spcPct val="11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8C8C8C"/>
                  </a:solidFill>
                  <a:effectLst/>
                  <a:uLnTx/>
                  <a:uFillTx/>
                  <a:latin typeface="IBM Plex Sans" panose="020B0503050203000203" pitchFamily="34" charset="0"/>
                  <a:ea typeface="IBM Plex Sans" charset="0"/>
                  <a:cs typeface="IBM Plex Sans" charset="0"/>
                </a:rPr>
                <a:t>Input</a:t>
              </a:r>
            </a:p>
            <a:p>
              <a:pPr marL="0" marR="0" lvl="0" indent="0" algn="l" defTabSz="685983" rtl="0" eaLnBrk="1" fontAlgn="auto" latinLnBrk="0" hangingPunct="1">
                <a:lnSpc>
                  <a:spcPct val="11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4F4F4"/>
                  </a:solidFill>
                  <a:effectLst/>
                  <a:uLnTx/>
                  <a:uFillTx/>
                  <a:latin typeface="IBM Plex Sans" panose="020B0503050203000203" pitchFamily="34" charset="0"/>
                  <a:ea typeface="IBM Plex Sans" charset="0"/>
                  <a:cs typeface="IBM Plex Sans" charset="0"/>
                </a:rPr>
                <a:t>Circuits + observables</a:t>
              </a:r>
            </a:p>
            <a:p>
              <a:pPr marL="0" marR="0" lvl="0" indent="0" algn="l" defTabSz="685983" rtl="0" eaLnBrk="1" fontAlgn="auto" latinLnBrk="0" hangingPunct="1">
                <a:lnSpc>
                  <a:spcPct val="11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F4F4F4"/>
                </a:solidFill>
                <a:effectLst/>
                <a:uLnTx/>
                <a:uFillTx/>
                <a:latin typeface="IBM Plex Sans" panose="020B0503050203000203" pitchFamily="34" charset="0"/>
                <a:ea typeface="IBM Plex Sans" charset="0"/>
                <a:cs typeface="IBM Plex Sans" charset="0"/>
              </a:endParaRPr>
            </a:p>
            <a:p>
              <a:pPr marL="0" marR="0" lvl="0" indent="0" algn="l" defTabSz="685983" rtl="0" eaLnBrk="1" fontAlgn="auto" latinLnBrk="0" hangingPunct="1">
                <a:lnSpc>
                  <a:spcPct val="11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8C8C8C"/>
                  </a:solidFill>
                  <a:effectLst/>
                  <a:uLnTx/>
                  <a:uFillTx/>
                  <a:latin typeface="IBM Plex Sans" panose="020B0503050203000203" pitchFamily="34" charset="0"/>
                  <a:ea typeface="IBM Plex Sans" charset="0"/>
                  <a:cs typeface="IBM Plex Sans" charset="0"/>
                </a:rPr>
                <a:t>Output</a:t>
              </a:r>
            </a:p>
            <a:p>
              <a:pPr marL="0" marR="0" lvl="0" indent="0" algn="l" defTabSz="685983" rtl="0" eaLnBrk="1" fontAlgn="auto" latinLnBrk="0" hangingPunct="1">
                <a:lnSpc>
                  <a:spcPct val="11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4F4F4"/>
                  </a:solidFill>
                  <a:effectLst/>
                  <a:uLnTx/>
                  <a:uFillTx/>
                  <a:latin typeface="IBM Plex Sans" panose="020B0503050203000203" pitchFamily="34" charset="0"/>
                  <a:ea typeface="IBM Plex Sans" charset="0"/>
                  <a:cs typeface="IBM Plex Sans" charset="0"/>
                </a:rPr>
                <a:t>Expectation values</a:t>
              </a:r>
            </a:p>
            <a:p>
              <a:pPr marL="0" marR="0" lvl="0" indent="0" algn="l" defTabSz="685983" rtl="0" eaLnBrk="1" fontAlgn="auto" latinLnBrk="0" hangingPunct="1">
                <a:lnSpc>
                  <a:spcPct val="11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F4F4F4"/>
                </a:solidFill>
                <a:effectLst/>
                <a:uLnTx/>
                <a:uFillTx/>
                <a:latin typeface="IBM Plex Sans" panose="020B0503050203000203" pitchFamily="34" charset="0"/>
                <a:ea typeface="IBM Plex Sans" charset="0"/>
                <a:cs typeface="IBM Plex Sans" charset="0"/>
              </a:endParaRPr>
            </a:p>
          </p:txBody>
        </p:sp>
        <p:sp>
          <p:nvSpPr>
            <p:cNvPr id="13" name="Rectangle 12">
              <a:extLst>
                <a:ext uri="{FF2B5EF4-FFF2-40B4-BE49-F238E27FC236}">
                  <a16:creationId xmlns:a16="http://schemas.microsoft.com/office/drawing/2014/main" id="{160D7AD5-B7D8-54E1-A423-6CF131DE250B}"/>
                </a:ext>
              </a:extLst>
            </p:cNvPr>
            <p:cNvSpPr/>
            <p:nvPr/>
          </p:nvSpPr>
          <p:spPr bwMode="auto">
            <a:xfrm>
              <a:off x="2371626" y="2499781"/>
              <a:ext cx="2130552" cy="1047149"/>
            </a:xfrm>
            <a:prstGeom prst="rect">
              <a:avLst/>
            </a:prstGeom>
            <a:noFill/>
            <a:ln w="6350">
              <a:solidFill>
                <a:srgbClr val="DBFBFB"/>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228600" tIns="228600" rIns="36576" bIns="0" numCol="1" rtlCol="0" anchor="t" anchorCtr="0" compatLnSpc="1">
              <a:prstTxWarp prst="textNoShape">
                <a:avLst/>
              </a:prstTxWarp>
            </a:bodyPr>
            <a:lstStyle/>
            <a:p>
              <a:pPr marL="0" marR="0" lvl="0" indent="0" algn="l" defTabSz="685983" rtl="0" eaLnBrk="1" fontAlgn="auto" latinLnBrk="0" hangingPunct="1">
                <a:lnSpc>
                  <a:spcPct val="11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8C8C8C"/>
                  </a:solidFill>
                  <a:effectLst/>
                  <a:uLnTx/>
                  <a:uFillTx/>
                  <a:latin typeface="IBM Plex Sans" panose="020B0503050203000203" pitchFamily="34" charset="0"/>
                  <a:ea typeface="IBM Plex Sans" charset="0"/>
                  <a:cs typeface="IBM Plex Sans" charset="0"/>
                </a:rPr>
                <a:t>Input</a:t>
              </a:r>
            </a:p>
            <a:p>
              <a:pPr marL="0" marR="0" lvl="0" indent="0" algn="l" defTabSz="685983" rtl="0" eaLnBrk="1" fontAlgn="auto" latinLnBrk="0" hangingPunct="1">
                <a:lnSpc>
                  <a:spcPct val="11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4F4F4"/>
                  </a:solidFill>
                  <a:effectLst/>
                  <a:uLnTx/>
                  <a:uFillTx/>
                  <a:latin typeface="IBM Plex Sans" panose="020B0503050203000203" pitchFamily="34" charset="0"/>
                  <a:ea typeface="IBM Plex Sans" charset="0"/>
                  <a:cs typeface="IBM Plex Sans" charset="0"/>
                </a:rPr>
                <a:t>Circuit</a:t>
              </a:r>
            </a:p>
            <a:p>
              <a:pPr marL="0" marR="0" lvl="0" indent="0" algn="l" defTabSz="685983" rtl="0" eaLnBrk="1" fontAlgn="auto" latinLnBrk="0" hangingPunct="1">
                <a:lnSpc>
                  <a:spcPct val="11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F4F4F4"/>
                </a:solidFill>
                <a:effectLst/>
                <a:uLnTx/>
                <a:uFillTx/>
                <a:latin typeface="IBM Plex Sans" panose="020B0503050203000203" pitchFamily="34" charset="0"/>
                <a:ea typeface="IBM Plex Sans" charset="0"/>
                <a:cs typeface="IBM Plex Sans" charset="0"/>
              </a:endParaRPr>
            </a:p>
            <a:p>
              <a:pPr marL="0" marR="0" lvl="0" indent="0" algn="l" defTabSz="685983" rtl="0" eaLnBrk="1" fontAlgn="auto" latinLnBrk="0" hangingPunct="1">
                <a:lnSpc>
                  <a:spcPct val="11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8C8C8C"/>
                  </a:solidFill>
                  <a:effectLst/>
                  <a:uLnTx/>
                  <a:uFillTx/>
                  <a:latin typeface="IBM Plex Sans" panose="020B0503050203000203" pitchFamily="34" charset="0"/>
                  <a:ea typeface="IBM Plex Sans" charset="0"/>
                  <a:cs typeface="IBM Plex Sans" charset="0"/>
                </a:rPr>
                <a:t>Output</a:t>
              </a:r>
            </a:p>
            <a:p>
              <a:pPr marL="0" marR="0" lvl="0" indent="0" algn="l" defTabSz="685983" rtl="0" eaLnBrk="1" fontAlgn="auto" latinLnBrk="0" hangingPunct="1">
                <a:lnSpc>
                  <a:spcPct val="11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4F4F4"/>
                  </a:solidFill>
                  <a:effectLst/>
                  <a:uLnTx/>
                  <a:uFillTx/>
                  <a:latin typeface="IBM Plex Sans" panose="020B0503050203000203" pitchFamily="34" charset="0"/>
                  <a:ea typeface="IBM Plex Sans" charset="0"/>
                  <a:cs typeface="IBM Plex Sans" charset="0"/>
                </a:rPr>
                <a:t>Quasi-probabilities</a:t>
              </a:r>
            </a:p>
            <a:p>
              <a:pPr marL="0" marR="0" lvl="0" indent="0" algn="l" defTabSz="685983" rtl="0" eaLnBrk="1" fontAlgn="auto" latinLnBrk="0" hangingPunct="1">
                <a:lnSpc>
                  <a:spcPct val="11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F4F4F4"/>
                </a:solidFill>
                <a:effectLst/>
                <a:uLnTx/>
                <a:uFillTx/>
                <a:latin typeface="IBM Plex Sans" panose="020B0503050203000203" pitchFamily="34" charset="0"/>
                <a:ea typeface="IBM Plex Sans" charset="0"/>
                <a:cs typeface="IBM Plex Sans" charset="0"/>
              </a:endParaRPr>
            </a:p>
          </p:txBody>
        </p:sp>
      </p:grpSp>
      <p:sp>
        <p:nvSpPr>
          <p:cNvPr id="6" name="Title 5">
            <a:extLst>
              <a:ext uri="{FF2B5EF4-FFF2-40B4-BE49-F238E27FC236}">
                <a16:creationId xmlns:a16="http://schemas.microsoft.com/office/drawing/2014/main" id="{C9738688-F12E-AA4F-86F6-F8A3DBEAF1FB}"/>
              </a:ext>
            </a:extLst>
          </p:cNvPr>
          <p:cNvSpPr>
            <a:spLocks noGrp="1"/>
          </p:cNvSpPr>
          <p:nvPr>
            <p:ph type="title"/>
          </p:nvPr>
        </p:nvSpPr>
        <p:spPr>
          <a:xfrm>
            <a:off x="210310" y="201168"/>
            <a:ext cx="5257040" cy="452882"/>
          </a:xfrm>
        </p:spPr>
        <p:txBody>
          <a:bodyPr/>
          <a:lstStyle/>
          <a:p>
            <a:r>
              <a:rPr lang="en-US" dirty="0"/>
              <a:t>Extending Primitives with Managed Performance</a:t>
            </a:r>
            <a:endParaRPr lang="en-US" dirty="0">
              <a:solidFill>
                <a:srgbClr val="A4A4A4"/>
              </a:solidFill>
            </a:endParaRPr>
          </a:p>
        </p:txBody>
      </p:sp>
      <p:sp>
        <p:nvSpPr>
          <p:cNvPr id="12" name="Rectangle 11">
            <a:extLst>
              <a:ext uri="{FF2B5EF4-FFF2-40B4-BE49-F238E27FC236}">
                <a16:creationId xmlns:a16="http://schemas.microsoft.com/office/drawing/2014/main" id="{323B14B3-0D7C-3B6D-B3C2-E62A3BECA143}"/>
              </a:ext>
            </a:extLst>
          </p:cNvPr>
          <p:cNvSpPr/>
          <p:nvPr/>
        </p:nvSpPr>
        <p:spPr bwMode="auto">
          <a:xfrm>
            <a:off x="3723219" y="3452979"/>
            <a:ext cx="5190529" cy="204621"/>
          </a:xfrm>
          <a:prstGeom prst="rect">
            <a:avLst/>
          </a:prstGeom>
          <a:solidFill>
            <a:srgbClr val="DBFBFB">
              <a:alpha val="19534"/>
            </a:srgbClr>
          </a:solidFill>
          <a:ln w="6350">
            <a:solidFill>
              <a:srgbClr val="DBFBFB"/>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228600" tIns="0" rIns="36576" bIns="0" numCol="1" rtlCol="0" anchor="ctr" anchorCtr="0" compatLnSpc="1">
            <a:prstTxWarp prst="textNoShape">
              <a:avLst/>
            </a:prstTxWarp>
          </a:bodyPr>
          <a:lstStyle/>
          <a:p>
            <a:pPr marL="0" marR="0" lvl="0" indent="0" algn="l" defTabSz="685983" rtl="0" eaLnBrk="1" fontAlgn="auto" latinLnBrk="0" hangingPunct="1">
              <a:lnSpc>
                <a:spcPct val="11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DBFBFB"/>
                </a:solidFill>
                <a:effectLst/>
                <a:uLnTx/>
                <a:uFillTx/>
                <a:latin typeface="IBM Plex Mono Light" panose="020B0409050203000203" pitchFamily="49" charset="77"/>
                <a:ea typeface="IBM Plex Sans" charset="0"/>
                <a:cs typeface="IBM Plex Sans" charset="0"/>
              </a:rPr>
              <a:t>Managed Performance Capabilities</a:t>
            </a:r>
          </a:p>
        </p:txBody>
      </p:sp>
      <p:sp>
        <p:nvSpPr>
          <p:cNvPr id="5" name="Text Placeholder 2">
            <a:extLst>
              <a:ext uri="{FF2B5EF4-FFF2-40B4-BE49-F238E27FC236}">
                <a16:creationId xmlns:a16="http://schemas.microsoft.com/office/drawing/2014/main" id="{700DC3B3-C6B8-3813-6959-D96C98F8D7C8}"/>
              </a:ext>
            </a:extLst>
          </p:cNvPr>
          <p:cNvSpPr txBox="1">
            <a:spLocks/>
          </p:cNvSpPr>
          <p:nvPr/>
        </p:nvSpPr>
        <p:spPr>
          <a:xfrm>
            <a:off x="228084" y="3039776"/>
            <a:ext cx="2787512" cy="1031026"/>
          </a:xfrm>
          <a:prstGeom prst="rect">
            <a:avLst/>
          </a:prstGeom>
        </p:spPr>
        <p:txBody>
          <a:bodyPr vert="horz" lIns="0" tIns="0" rIns="0" bIns="0" rtlCol="0">
            <a:noAutofit/>
          </a:bodyPr>
          <a:lstStyle>
            <a:lvl1pPr marL="0" indent="0" algn="l" rtl="0" eaLnBrk="1" fontAlgn="base" hangingPunct="1">
              <a:lnSpc>
                <a:spcPct val="110000"/>
              </a:lnSpc>
              <a:spcBef>
                <a:spcPts val="1100"/>
              </a:spcBef>
              <a:spcAft>
                <a:spcPct val="0"/>
              </a:spcAft>
              <a:buClr>
                <a:srgbClr val="6D6E70"/>
              </a:buClr>
              <a:buSzPct val="90000"/>
              <a:buFont typeface="Wingdings" pitchFamily="2" charset="2"/>
              <a:buNone/>
              <a:defRPr sz="140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1pPr>
            <a:lvl2pPr marL="137160" indent="-137160" algn="l" rtl="0" eaLnBrk="1" fontAlgn="base" hangingPunct="1">
              <a:lnSpc>
                <a:spcPct val="110000"/>
              </a:lnSpc>
              <a:spcBef>
                <a:spcPts val="1100"/>
              </a:spcBef>
              <a:spcAft>
                <a:spcPct val="0"/>
              </a:spcAft>
              <a:buClrTx/>
              <a:buSzPct val="80000"/>
              <a:buFont typeface="System Font Regular"/>
              <a:buChar char="–"/>
              <a:tabLst/>
              <a:defRPr sz="140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2pPr>
            <a:lvl3pPr marL="283464" indent="-100584" algn="l" rtl="0" eaLnBrk="1" fontAlgn="base" hangingPunct="1">
              <a:lnSpc>
                <a:spcPct val="110000"/>
              </a:lnSpc>
              <a:spcBef>
                <a:spcPts val="1100"/>
              </a:spcBef>
              <a:spcAft>
                <a:spcPct val="0"/>
              </a:spcAft>
              <a:buClrTx/>
              <a:buSzPct val="80000"/>
              <a:buFont typeface="Arial" panose="020B0604020202020204" pitchFamily="34" charset="0"/>
              <a:buChar char="•"/>
              <a:tabLst/>
              <a:defRPr sz="140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3pPr>
            <a:lvl4pPr marL="512064" indent="-137160" algn="l" rtl="0" eaLnBrk="1" fontAlgn="base" hangingPunct="1">
              <a:lnSpc>
                <a:spcPct val="110000"/>
              </a:lnSpc>
              <a:spcBef>
                <a:spcPts val="1100"/>
              </a:spcBef>
              <a:spcAft>
                <a:spcPct val="0"/>
              </a:spcAft>
              <a:buClrTx/>
              <a:buSzPct val="80000"/>
              <a:buFont typeface=".AppleSystemUIFont" charset="-120"/>
              <a:buChar char="–"/>
              <a:tabLst/>
              <a:defRPr sz="1400" baseline="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4pPr>
            <a:lvl5pPr marL="915299" indent="-285750" algn="l" rtl="0" eaLnBrk="1" fontAlgn="base" hangingPunct="1">
              <a:lnSpc>
                <a:spcPct val="110000"/>
              </a:lnSpc>
              <a:spcBef>
                <a:spcPts val="1100"/>
              </a:spcBef>
              <a:spcAft>
                <a:spcPct val="0"/>
              </a:spcAft>
              <a:buClrTx/>
              <a:buSzPct val="80000"/>
              <a:buFontTx/>
              <a:buNone/>
              <a:tabLst/>
              <a:defRPr lang="en-US" sz="1400" dirty="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Arial"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Arial"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Arial"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Arial" charset="0"/>
              </a:defRPr>
            </a:lvl9pPr>
          </a:lstStyle>
          <a:p>
            <a:r>
              <a:rPr lang="en-US" sz="1200"/>
              <a:t>Explore tradeoffs between, </a:t>
            </a:r>
            <a:r>
              <a:rPr lang="en-US" sz="1200">
                <a:solidFill>
                  <a:srgbClr val="00BAB6"/>
                </a:solidFill>
              </a:rPr>
              <a:t>cost</a:t>
            </a:r>
            <a:r>
              <a:rPr lang="en-US" sz="1200"/>
              <a:t>, </a:t>
            </a:r>
            <a:r>
              <a:rPr lang="en-US" sz="1200">
                <a:solidFill>
                  <a:srgbClr val="FA75A6"/>
                </a:solidFill>
              </a:rPr>
              <a:t>accuracy</a:t>
            </a:r>
            <a:r>
              <a:rPr lang="en-US" sz="1200"/>
              <a:t>, </a:t>
            </a:r>
            <a:r>
              <a:rPr lang="en-US" sz="1200">
                <a:solidFill>
                  <a:schemeClr val="accent1">
                    <a:lumMod val="40000"/>
                    <a:lumOff val="60000"/>
                  </a:schemeClr>
                </a:solidFill>
              </a:rPr>
              <a:t>time</a:t>
            </a:r>
            <a:r>
              <a:rPr lang="en-US" sz="1200"/>
              <a:t> by leveraging the latest research in error mitigation and suppression</a:t>
            </a:r>
            <a:endParaRPr lang="en-US" sz="1200" dirty="0"/>
          </a:p>
        </p:txBody>
      </p:sp>
      <p:sp>
        <p:nvSpPr>
          <p:cNvPr id="14" name="Rectangle 13">
            <a:extLst>
              <a:ext uri="{FF2B5EF4-FFF2-40B4-BE49-F238E27FC236}">
                <a16:creationId xmlns:a16="http://schemas.microsoft.com/office/drawing/2014/main" id="{A88ABE04-C934-ACC9-DF0B-64098EC48F57}"/>
              </a:ext>
            </a:extLst>
          </p:cNvPr>
          <p:cNvSpPr/>
          <p:nvPr/>
        </p:nvSpPr>
        <p:spPr bwMode="auto">
          <a:xfrm>
            <a:off x="3721051" y="3657600"/>
            <a:ext cx="2595264" cy="1077618"/>
          </a:xfrm>
          <a:prstGeom prst="rect">
            <a:avLst/>
          </a:prstGeom>
          <a:noFill/>
          <a:ln w="6350">
            <a:solidFill>
              <a:srgbClr val="DBFBFB"/>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228600" tIns="228600" rIns="36576" bIns="0" numCol="1" rtlCol="0" anchor="t" anchorCtr="0" compatLnSpc="1">
            <a:prstTxWarp prst="textNoShape">
              <a:avLst/>
            </a:prstTxWarp>
          </a:bodyPr>
          <a:lstStyle/>
          <a:p>
            <a:pPr marL="0" marR="0" lvl="0" indent="0" algn="l" defTabSz="685983" rtl="0" eaLnBrk="1" fontAlgn="auto" latinLnBrk="0" hangingPunct="1">
              <a:lnSpc>
                <a:spcPct val="11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8C8C8C"/>
                </a:solidFill>
                <a:effectLst/>
                <a:uLnTx/>
                <a:uFillTx/>
                <a:latin typeface="IBM Plex Sans" panose="020B0503050203000203" pitchFamily="34" charset="0"/>
                <a:ea typeface="IBM Plex Sans" charset="0"/>
                <a:cs typeface="IBM Plex Sans" charset="0"/>
              </a:rPr>
              <a:t>Error Suppression</a:t>
            </a:r>
            <a:r>
              <a:rPr lang="en-US" sz="900" kern="1200" dirty="0">
                <a:solidFill>
                  <a:srgbClr val="8C8C8C"/>
                </a:solidFill>
                <a:latin typeface="IBM Plex Sans" panose="020B0503050203000203" pitchFamily="34" charset="0"/>
                <a:ea typeface="IBM Plex Sans" charset="0"/>
                <a:cs typeface="IBM Plex Sans" charset="0"/>
              </a:rPr>
              <a:t>: </a:t>
            </a:r>
            <a:r>
              <a:rPr lang="en-US" sz="900" kern="1200" dirty="0">
                <a:solidFill>
                  <a:srgbClr val="F4F4F4"/>
                </a:solidFill>
                <a:latin typeface="IBM Plex Sans" panose="020B0503050203000203" pitchFamily="34" charset="0"/>
                <a:ea typeface="IBM Plex Sans" charset="0"/>
                <a:cs typeface="IBM Plex Sans" charset="0"/>
              </a:rPr>
              <a:t>D</a:t>
            </a:r>
            <a:r>
              <a:rPr kumimoji="0" lang="en-US" sz="900" b="0" i="0" u="none" strike="noStrike" kern="1200" cap="none" spc="0" normalizeH="0" baseline="0" noProof="0" dirty="0" err="1">
                <a:ln>
                  <a:noFill/>
                </a:ln>
                <a:solidFill>
                  <a:srgbClr val="F4F4F4"/>
                </a:solidFill>
                <a:effectLst/>
                <a:uLnTx/>
                <a:uFillTx/>
                <a:latin typeface="IBM Plex Sans" panose="020B0503050203000203" pitchFamily="34" charset="0"/>
                <a:ea typeface="IBM Plex Sans" charset="0"/>
                <a:cs typeface="IBM Plex Sans" charset="0"/>
              </a:rPr>
              <a:t>ynamical</a:t>
            </a:r>
            <a:r>
              <a:rPr kumimoji="0" lang="en-US" sz="900" b="0" i="0" u="none" strike="noStrike" kern="1200" cap="none" spc="0" normalizeH="0" baseline="0" noProof="0" dirty="0">
                <a:ln>
                  <a:noFill/>
                </a:ln>
                <a:solidFill>
                  <a:srgbClr val="F4F4F4"/>
                </a:solidFill>
                <a:effectLst/>
                <a:uLnTx/>
                <a:uFillTx/>
                <a:latin typeface="IBM Plex Sans" panose="020B0503050203000203" pitchFamily="34" charset="0"/>
                <a:ea typeface="IBM Plex Sans" charset="0"/>
                <a:cs typeface="IBM Plex Sans" charset="0"/>
              </a:rPr>
              <a:t> Decoupling</a:t>
            </a:r>
          </a:p>
          <a:p>
            <a:pPr marL="0" marR="0" lvl="0" indent="0" algn="l" defTabSz="685983" rtl="0" eaLnBrk="1" fontAlgn="auto" latinLnBrk="0" hangingPunct="1">
              <a:lnSpc>
                <a:spcPct val="110000"/>
              </a:lnSpc>
              <a:spcBef>
                <a:spcPts val="0"/>
              </a:spcBef>
              <a:spcAft>
                <a:spcPts val="0"/>
              </a:spcAft>
              <a:buClrTx/>
              <a:buSzTx/>
              <a:buFontTx/>
              <a:buNone/>
              <a:tabLst/>
              <a:defRPr/>
            </a:pPr>
            <a:endParaRPr lang="en-US" sz="900" kern="1200" dirty="0">
              <a:solidFill>
                <a:srgbClr val="F4F4F4"/>
              </a:solidFill>
              <a:latin typeface="IBM Plex Sans" panose="020B0503050203000203" pitchFamily="34" charset="0"/>
              <a:ea typeface="IBM Plex Sans" charset="0"/>
              <a:cs typeface="IBM Plex Sans" charset="0"/>
            </a:endParaRPr>
          </a:p>
          <a:p>
            <a:pPr lvl="0" defTabSz="685983" hangingPunct="1">
              <a:defRPr/>
            </a:pPr>
            <a:r>
              <a:rPr lang="en-US" sz="900" kern="1200" dirty="0">
                <a:solidFill>
                  <a:srgbClr val="8C8C8C"/>
                </a:solidFill>
                <a:latin typeface="IBM Plex Sans" panose="020B0503050203000203" pitchFamily="34" charset="0"/>
                <a:ea typeface="IBM Plex Sans" charset="0"/>
                <a:cs typeface="IBM Plex Sans" charset="0"/>
              </a:rPr>
              <a:t>Error Mitigation: </a:t>
            </a:r>
            <a:r>
              <a:rPr lang="en-US" sz="900" kern="1200" dirty="0">
                <a:solidFill>
                  <a:schemeClr val="tx1"/>
                </a:solidFill>
                <a:latin typeface="IBM Plex Sans" panose="020B0503050203000203" pitchFamily="34" charset="0"/>
                <a:ea typeface="IBM Plex Sans" charset="0"/>
                <a:cs typeface="IBM Plex Sans" charset="0"/>
              </a:rPr>
              <a:t>Measurement Mitigation, Probabilistic Error Cancellation, Zero Noise Extrapolation</a:t>
            </a:r>
            <a:endParaRPr kumimoji="0" lang="en-US" sz="900" b="0" i="0" u="none" strike="noStrike" kern="1200" cap="none" spc="0" normalizeH="0" baseline="0" noProof="0" dirty="0">
              <a:ln>
                <a:noFill/>
              </a:ln>
              <a:solidFill>
                <a:schemeClr val="tx1"/>
              </a:solidFill>
              <a:effectLst/>
              <a:uLnTx/>
              <a:uFillTx/>
              <a:latin typeface="IBM Plex Sans" panose="020B0503050203000203" pitchFamily="34" charset="0"/>
              <a:ea typeface="IBM Plex Sans" charset="0"/>
              <a:cs typeface="IBM Plex Sans" charset="0"/>
            </a:endParaRPr>
          </a:p>
          <a:p>
            <a:pPr marL="0" marR="0" lvl="0" indent="0" algn="l" defTabSz="685983" rtl="0" eaLnBrk="1" fontAlgn="auto" latinLnBrk="0" hangingPunct="1">
              <a:lnSpc>
                <a:spcPct val="11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8C8C8C"/>
              </a:solidFill>
              <a:effectLst/>
              <a:uLnTx/>
              <a:uFillTx/>
              <a:latin typeface="IBM Plex Sans" panose="020B0503050203000203" pitchFamily="34" charset="0"/>
              <a:ea typeface="IBM Plex Sans" charset="0"/>
              <a:cs typeface="IBM Plex Sans" charset="0"/>
            </a:endParaRPr>
          </a:p>
          <a:p>
            <a:pPr marL="0" marR="0" lvl="0" indent="0" algn="l" defTabSz="685983" rtl="0" eaLnBrk="1" fontAlgn="auto" latinLnBrk="0" hangingPunct="1">
              <a:lnSpc>
                <a:spcPct val="110000"/>
              </a:lnSpc>
              <a:spcBef>
                <a:spcPts val="0"/>
              </a:spcBef>
              <a:spcAft>
                <a:spcPts val="0"/>
              </a:spcAft>
              <a:buClrTx/>
              <a:buSzTx/>
              <a:buFontTx/>
              <a:buNone/>
              <a:tabLst/>
              <a:defRPr/>
            </a:pPr>
            <a:endParaRPr lang="en-US" sz="900" kern="1200" dirty="0">
              <a:solidFill>
                <a:srgbClr val="8C8C8C"/>
              </a:solidFill>
              <a:latin typeface="IBM Plex Sans" panose="020B0503050203000203" pitchFamily="34" charset="0"/>
              <a:ea typeface="IBM Plex Sans" charset="0"/>
              <a:cs typeface="IBM Plex Sans" charset="0"/>
            </a:endParaRPr>
          </a:p>
          <a:p>
            <a:pPr marL="0" marR="0" lvl="0" indent="0" algn="l" defTabSz="685983" rtl="0" eaLnBrk="1" fontAlgn="auto" latinLnBrk="0" hangingPunct="1">
              <a:lnSpc>
                <a:spcPct val="11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8C8C8C"/>
              </a:solidFill>
              <a:effectLst/>
              <a:uLnTx/>
              <a:uFillTx/>
              <a:latin typeface="IBM Plex Sans" panose="020B0503050203000203" pitchFamily="34" charset="0"/>
              <a:ea typeface="IBM Plex Sans" charset="0"/>
              <a:cs typeface="IBM Plex Sans" charset="0"/>
            </a:endParaRPr>
          </a:p>
          <a:p>
            <a:pPr marL="0" marR="0" lvl="0" indent="0" algn="l" defTabSz="685983" rtl="0" eaLnBrk="1" fontAlgn="auto" latinLnBrk="0" hangingPunct="1">
              <a:lnSpc>
                <a:spcPct val="110000"/>
              </a:lnSpc>
              <a:spcBef>
                <a:spcPts val="0"/>
              </a:spcBef>
              <a:spcAft>
                <a:spcPts val="0"/>
              </a:spcAft>
              <a:buClrTx/>
              <a:buSzTx/>
              <a:buFontTx/>
              <a:buNone/>
              <a:tabLst/>
              <a:defRPr/>
            </a:pPr>
            <a:endParaRPr lang="en-US" sz="900" kern="1200" dirty="0">
              <a:solidFill>
                <a:srgbClr val="8C8C8C"/>
              </a:solidFill>
              <a:latin typeface="IBM Plex Sans" panose="020B0503050203000203" pitchFamily="34" charset="0"/>
              <a:ea typeface="IBM Plex Sans" charset="0"/>
              <a:cs typeface="IBM Plex Sans" charset="0"/>
            </a:endParaRPr>
          </a:p>
          <a:p>
            <a:pPr marL="0" marR="0" lvl="0" indent="0" algn="l" defTabSz="685983" rtl="0" eaLnBrk="1" fontAlgn="auto" latinLnBrk="0" hangingPunct="1">
              <a:lnSpc>
                <a:spcPct val="11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8C8C8C"/>
              </a:solidFill>
              <a:effectLst/>
              <a:uLnTx/>
              <a:uFillTx/>
              <a:latin typeface="IBM Plex Sans" panose="020B0503050203000203" pitchFamily="34" charset="0"/>
              <a:ea typeface="IBM Plex Sans" charset="0"/>
              <a:cs typeface="IBM Plex Sans" charset="0"/>
            </a:endParaRPr>
          </a:p>
          <a:p>
            <a:pPr marL="0" marR="0" lvl="0" indent="0" algn="l" defTabSz="685983" rtl="0" eaLnBrk="1" fontAlgn="auto" latinLnBrk="0" hangingPunct="1">
              <a:lnSpc>
                <a:spcPct val="110000"/>
              </a:lnSpc>
              <a:spcBef>
                <a:spcPts val="0"/>
              </a:spcBef>
              <a:spcAft>
                <a:spcPts val="0"/>
              </a:spcAft>
              <a:buClrTx/>
              <a:buSzTx/>
              <a:buFontTx/>
              <a:buNone/>
              <a:tabLst/>
              <a:defRPr/>
            </a:pPr>
            <a:endParaRPr lang="en-US" sz="900" kern="1200" dirty="0">
              <a:solidFill>
                <a:srgbClr val="8C8C8C"/>
              </a:solidFill>
              <a:latin typeface="IBM Plex Sans" panose="020B0503050203000203" pitchFamily="34" charset="0"/>
              <a:ea typeface="IBM Plex Sans" charset="0"/>
              <a:cs typeface="IBM Plex Sans" charset="0"/>
            </a:endParaRPr>
          </a:p>
          <a:p>
            <a:pPr marL="0" marR="0" lvl="0" indent="0" algn="l" defTabSz="685983" rtl="0" eaLnBrk="1" fontAlgn="auto" latinLnBrk="0" hangingPunct="1">
              <a:lnSpc>
                <a:spcPct val="11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8C8C8C"/>
              </a:solidFill>
              <a:effectLst/>
              <a:uLnTx/>
              <a:uFillTx/>
              <a:latin typeface="IBM Plex Sans" panose="020B0503050203000203" pitchFamily="34" charset="0"/>
              <a:ea typeface="IBM Plex Sans" charset="0"/>
              <a:cs typeface="IBM Plex Sans" charset="0"/>
            </a:endParaRPr>
          </a:p>
          <a:p>
            <a:pPr marL="0" marR="0" lvl="0" indent="0" algn="l" defTabSz="685983" rtl="0" eaLnBrk="1" fontAlgn="auto" latinLnBrk="0" hangingPunct="1">
              <a:lnSpc>
                <a:spcPct val="110000"/>
              </a:lnSpc>
              <a:spcBef>
                <a:spcPts val="0"/>
              </a:spcBef>
              <a:spcAft>
                <a:spcPts val="0"/>
              </a:spcAft>
              <a:buClrTx/>
              <a:buSzTx/>
              <a:buFontTx/>
              <a:buNone/>
              <a:tabLst/>
              <a:defRPr/>
            </a:pPr>
            <a:endParaRPr lang="en-US" sz="900" kern="1200" dirty="0">
              <a:solidFill>
                <a:srgbClr val="8C8C8C"/>
              </a:solidFill>
              <a:latin typeface="IBM Plex Sans" panose="020B0503050203000203" pitchFamily="34" charset="0"/>
              <a:ea typeface="IBM Plex Sans" charset="0"/>
              <a:cs typeface="IBM Plex Sans" charset="0"/>
            </a:endParaRPr>
          </a:p>
          <a:p>
            <a:pPr marL="0" marR="0" lvl="0" indent="0" algn="l" defTabSz="685983" rtl="0" eaLnBrk="1" fontAlgn="auto" latinLnBrk="0" hangingPunct="1">
              <a:lnSpc>
                <a:spcPct val="11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8C8C8C"/>
              </a:solidFill>
              <a:effectLst/>
              <a:uLnTx/>
              <a:uFillTx/>
              <a:latin typeface="IBM Plex Sans" panose="020B0503050203000203" pitchFamily="34" charset="0"/>
              <a:ea typeface="IBM Plex Sans" charset="0"/>
              <a:cs typeface="IBM Plex Sans" charset="0"/>
            </a:endParaRPr>
          </a:p>
        </p:txBody>
      </p:sp>
      <p:sp>
        <p:nvSpPr>
          <p:cNvPr id="15" name="Rectangle 14">
            <a:extLst>
              <a:ext uri="{FF2B5EF4-FFF2-40B4-BE49-F238E27FC236}">
                <a16:creationId xmlns:a16="http://schemas.microsoft.com/office/drawing/2014/main" id="{5B44AA11-CEAE-9982-32DE-7AB02E19DC2C}"/>
              </a:ext>
            </a:extLst>
          </p:cNvPr>
          <p:cNvSpPr/>
          <p:nvPr/>
        </p:nvSpPr>
        <p:spPr bwMode="auto">
          <a:xfrm>
            <a:off x="6318484" y="3657600"/>
            <a:ext cx="2595264" cy="1077618"/>
          </a:xfrm>
          <a:prstGeom prst="rect">
            <a:avLst/>
          </a:prstGeom>
          <a:noFill/>
          <a:ln w="6350">
            <a:solidFill>
              <a:srgbClr val="DBFBFB"/>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228600" tIns="228600" rIns="36576" bIns="0" numCol="1" rtlCol="0" anchor="t" anchorCtr="0" compatLnSpc="1">
            <a:prstTxWarp prst="textNoShape">
              <a:avLst/>
            </a:prstTxWarp>
          </a:bodyPr>
          <a:lstStyle/>
          <a:p>
            <a:pPr marL="0" marR="0" lvl="0" indent="0" algn="l" defTabSz="685983" rtl="0" eaLnBrk="1" fontAlgn="auto" latinLnBrk="0" hangingPunct="1">
              <a:lnSpc>
                <a:spcPct val="11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8C8C8C"/>
                </a:solidFill>
                <a:effectLst/>
                <a:uLnTx/>
                <a:uFillTx/>
                <a:latin typeface="IBM Plex Sans" panose="020B0503050203000203" pitchFamily="34" charset="0"/>
                <a:ea typeface="IBM Plex Sans" charset="0"/>
                <a:cs typeface="IBM Plex Sans" charset="0"/>
              </a:rPr>
              <a:t>Error Suppression</a:t>
            </a:r>
            <a:r>
              <a:rPr lang="en-US" sz="900" kern="1200" dirty="0">
                <a:solidFill>
                  <a:srgbClr val="8C8C8C"/>
                </a:solidFill>
                <a:latin typeface="IBM Plex Sans" panose="020B0503050203000203" pitchFamily="34" charset="0"/>
                <a:ea typeface="IBM Plex Sans" charset="0"/>
                <a:cs typeface="IBM Plex Sans" charset="0"/>
              </a:rPr>
              <a:t>: </a:t>
            </a:r>
            <a:r>
              <a:rPr lang="en-US" sz="900" kern="1200" dirty="0">
                <a:solidFill>
                  <a:srgbClr val="F4F4F4"/>
                </a:solidFill>
                <a:latin typeface="IBM Plex Sans" panose="020B0503050203000203" pitchFamily="34" charset="0"/>
                <a:ea typeface="IBM Plex Sans" charset="0"/>
                <a:cs typeface="IBM Plex Sans" charset="0"/>
              </a:rPr>
              <a:t>D</a:t>
            </a:r>
            <a:r>
              <a:rPr kumimoji="0" lang="en-US" sz="900" b="0" i="0" u="none" strike="noStrike" kern="1200" cap="none" spc="0" normalizeH="0" baseline="0" noProof="0" dirty="0" err="1">
                <a:ln>
                  <a:noFill/>
                </a:ln>
                <a:solidFill>
                  <a:srgbClr val="F4F4F4"/>
                </a:solidFill>
                <a:effectLst/>
                <a:uLnTx/>
                <a:uFillTx/>
                <a:latin typeface="IBM Plex Sans" panose="020B0503050203000203" pitchFamily="34" charset="0"/>
                <a:ea typeface="IBM Plex Sans" charset="0"/>
                <a:cs typeface="IBM Plex Sans" charset="0"/>
              </a:rPr>
              <a:t>ynamical</a:t>
            </a:r>
            <a:r>
              <a:rPr kumimoji="0" lang="en-US" sz="900" b="0" i="0" u="none" strike="noStrike" kern="1200" cap="none" spc="0" normalizeH="0" baseline="0" noProof="0" dirty="0">
                <a:ln>
                  <a:noFill/>
                </a:ln>
                <a:solidFill>
                  <a:srgbClr val="F4F4F4"/>
                </a:solidFill>
                <a:effectLst/>
                <a:uLnTx/>
                <a:uFillTx/>
                <a:latin typeface="IBM Plex Sans" panose="020B0503050203000203" pitchFamily="34" charset="0"/>
                <a:ea typeface="IBM Plex Sans" charset="0"/>
                <a:cs typeface="IBM Plex Sans" charset="0"/>
              </a:rPr>
              <a:t> Decoupling</a:t>
            </a:r>
          </a:p>
          <a:p>
            <a:pPr marL="0" marR="0" lvl="0" indent="0" algn="l" defTabSz="685983" rtl="0" eaLnBrk="1" fontAlgn="auto" latinLnBrk="0" hangingPunct="1">
              <a:lnSpc>
                <a:spcPct val="110000"/>
              </a:lnSpc>
              <a:spcBef>
                <a:spcPts val="0"/>
              </a:spcBef>
              <a:spcAft>
                <a:spcPts val="0"/>
              </a:spcAft>
              <a:buClrTx/>
              <a:buSzTx/>
              <a:buFontTx/>
              <a:buNone/>
              <a:tabLst/>
              <a:defRPr/>
            </a:pPr>
            <a:endParaRPr lang="en-US" sz="900" kern="1200" dirty="0">
              <a:solidFill>
                <a:srgbClr val="F4F4F4"/>
              </a:solidFill>
              <a:latin typeface="IBM Plex Sans" panose="020B0503050203000203" pitchFamily="34" charset="0"/>
              <a:ea typeface="IBM Plex Sans" charset="0"/>
              <a:cs typeface="IBM Plex Sans" charset="0"/>
            </a:endParaRPr>
          </a:p>
          <a:p>
            <a:pPr lvl="0" defTabSz="685983" hangingPunct="1">
              <a:defRPr/>
            </a:pPr>
            <a:r>
              <a:rPr lang="en-US" sz="900" kern="1200" dirty="0">
                <a:solidFill>
                  <a:srgbClr val="8C8C8C"/>
                </a:solidFill>
                <a:latin typeface="IBM Plex Sans" panose="020B0503050203000203" pitchFamily="34" charset="0"/>
                <a:ea typeface="IBM Plex Sans" charset="0"/>
                <a:cs typeface="IBM Plex Sans" charset="0"/>
              </a:rPr>
              <a:t>Error Mitigation: </a:t>
            </a:r>
            <a:r>
              <a:rPr lang="en-US" sz="900" kern="1200" dirty="0">
                <a:solidFill>
                  <a:schemeClr val="tx1"/>
                </a:solidFill>
                <a:latin typeface="IBM Plex Sans" panose="020B0503050203000203" pitchFamily="34" charset="0"/>
                <a:ea typeface="IBM Plex Sans" charset="0"/>
                <a:cs typeface="IBM Plex Sans" charset="0"/>
              </a:rPr>
              <a:t>Measurement Mitigation</a:t>
            </a:r>
            <a:endParaRPr kumimoji="0" lang="en-US" sz="900" b="0" i="0" u="none" strike="noStrike" kern="1200" cap="none" spc="0" normalizeH="0" baseline="0" noProof="0" dirty="0">
              <a:ln>
                <a:noFill/>
              </a:ln>
              <a:solidFill>
                <a:schemeClr val="tx1"/>
              </a:solidFill>
              <a:effectLst/>
              <a:uLnTx/>
              <a:uFillTx/>
              <a:latin typeface="IBM Plex Sans" panose="020B0503050203000203" pitchFamily="34" charset="0"/>
              <a:ea typeface="IBM Plex Sans" charset="0"/>
              <a:cs typeface="IBM Plex Sans" charset="0"/>
            </a:endParaRPr>
          </a:p>
          <a:p>
            <a:pPr marL="0" marR="0" lvl="0" indent="0" algn="l" defTabSz="685983" rtl="0" eaLnBrk="1" fontAlgn="auto" latinLnBrk="0" hangingPunct="1">
              <a:lnSpc>
                <a:spcPct val="11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8C8C8C"/>
              </a:solidFill>
              <a:effectLst/>
              <a:uLnTx/>
              <a:uFillTx/>
              <a:latin typeface="IBM Plex Sans" panose="020B0503050203000203" pitchFamily="34" charset="0"/>
              <a:ea typeface="IBM Plex Sans" charset="0"/>
              <a:cs typeface="IBM Plex Sans" charset="0"/>
            </a:endParaRPr>
          </a:p>
          <a:p>
            <a:pPr marL="0" marR="0" lvl="0" indent="0" algn="l" defTabSz="685983" rtl="0" eaLnBrk="1" fontAlgn="auto" latinLnBrk="0" hangingPunct="1">
              <a:lnSpc>
                <a:spcPct val="110000"/>
              </a:lnSpc>
              <a:spcBef>
                <a:spcPts val="0"/>
              </a:spcBef>
              <a:spcAft>
                <a:spcPts val="0"/>
              </a:spcAft>
              <a:buClrTx/>
              <a:buSzTx/>
              <a:buFontTx/>
              <a:buNone/>
              <a:tabLst/>
              <a:defRPr/>
            </a:pPr>
            <a:endParaRPr lang="en-US" sz="900" kern="1200" dirty="0">
              <a:solidFill>
                <a:srgbClr val="8C8C8C"/>
              </a:solidFill>
              <a:latin typeface="IBM Plex Sans" panose="020B0503050203000203" pitchFamily="34" charset="0"/>
              <a:ea typeface="IBM Plex Sans" charset="0"/>
              <a:cs typeface="IBM Plex Sans" charset="0"/>
            </a:endParaRPr>
          </a:p>
          <a:p>
            <a:pPr marL="0" marR="0" lvl="0" indent="0" algn="l" defTabSz="685983" rtl="0" eaLnBrk="1" fontAlgn="auto" latinLnBrk="0" hangingPunct="1">
              <a:lnSpc>
                <a:spcPct val="11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8C8C8C"/>
              </a:solidFill>
              <a:effectLst/>
              <a:uLnTx/>
              <a:uFillTx/>
              <a:latin typeface="IBM Plex Sans" panose="020B0503050203000203" pitchFamily="34" charset="0"/>
              <a:ea typeface="IBM Plex Sans" charset="0"/>
              <a:cs typeface="IBM Plex Sans" charset="0"/>
            </a:endParaRPr>
          </a:p>
          <a:p>
            <a:pPr marL="0" marR="0" lvl="0" indent="0" algn="l" defTabSz="685983" rtl="0" eaLnBrk="1" fontAlgn="auto" latinLnBrk="0" hangingPunct="1">
              <a:lnSpc>
                <a:spcPct val="110000"/>
              </a:lnSpc>
              <a:spcBef>
                <a:spcPts val="0"/>
              </a:spcBef>
              <a:spcAft>
                <a:spcPts val="0"/>
              </a:spcAft>
              <a:buClrTx/>
              <a:buSzTx/>
              <a:buFontTx/>
              <a:buNone/>
              <a:tabLst/>
              <a:defRPr/>
            </a:pPr>
            <a:endParaRPr lang="en-US" sz="900" kern="1200" dirty="0">
              <a:solidFill>
                <a:srgbClr val="8C8C8C"/>
              </a:solidFill>
              <a:latin typeface="IBM Plex Sans" panose="020B0503050203000203" pitchFamily="34" charset="0"/>
              <a:ea typeface="IBM Plex Sans" charset="0"/>
              <a:cs typeface="IBM Plex Sans" charset="0"/>
            </a:endParaRPr>
          </a:p>
          <a:p>
            <a:pPr marL="0" marR="0" lvl="0" indent="0" algn="l" defTabSz="685983" rtl="0" eaLnBrk="1" fontAlgn="auto" latinLnBrk="0" hangingPunct="1">
              <a:lnSpc>
                <a:spcPct val="11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8C8C8C"/>
              </a:solidFill>
              <a:effectLst/>
              <a:uLnTx/>
              <a:uFillTx/>
              <a:latin typeface="IBM Plex Sans" panose="020B0503050203000203" pitchFamily="34" charset="0"/>
              <a:ea typeface="IBM Plex Sans" charset="0"/>
              <a:cs typeface="IBM Plex Sans" charset="0"/>
            </a:endParaRPr>
          </a:p>
          <a:p>
            <a:pPr marL="0" marR="0" lvl="0" indent="0" algn="l" defTabSz="685983" rtl="0" eaLnBrk="1" fontAlgn="auto" latinLnBrk="0" hangingPunct="1">
              <a:lnSpc>
                <a:spcPct val="110000"/>
              </a:lnSpc>
              <a:spcBef>
                <a:spcPts val="0"/>
              </a:spcBef>
              <a:spcAft>
                <a:spcPts val="0"/>
              </a:spcAft>
              <a:buClrTx/>
              <a:buSzTx/>
              <a:buFontTx/>
              <a:buNone/>
              <a:tabLst/>
              <a:defRPr/>
            </a:pPr>
            <a:endParaRPr lang="en-US" sz="900" kern="1200" dirty="0">
              <a:solidFill>
                <a:srgbClr val="8C8C8C"/>
              </a:solidFill>
              <a:latin typeface="IBM Plex Sans" panose="020B0503050203000203" pitchFamily="34" charset="0"/>
              <a:ea typeface="IBM Plex Sans" charset="0"/>
              <a:cs typeface="IBM Plex Sans" charset="0"/>
            </a:endParaRPr>
          </a:p>
          <a:p>
            <a:pPr marL="0" marR="0" lvl="0" indent="0" algn="l" defTabSz="685983" rtl="0" eaLnBrk="1" fontAlgn="auto" latinLnBrk="0" hangingPunct="1">
              <a:lnSpc>
                <a:spcPct val="11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8C8C8C"/>
              </a:solidFill>
              <a:effectLst/>
              <a:uLnTx/>
              <a:uFillTx/>
              <a:latin typeface="IBM Plex Sans" panose="020B0503050203000203" pitchFamily="34" charset="0"/>
              <a:ea typeface="IBM Plex Sans" charset="0"/>
              <a:cs typeface="IBM Plex Sans" charset="0"/>
            </a:endParaRPr>
          </a:p>
          <a:p>
            <a:pPr marL="0" marR="0" lvl="0" indent="0" algn="l" defTabSz="685983" rtl="0" eaLnBrk="1" fontAlgn="auto" latinLnBrk="0" hangingPunct="1">
              <a:lnSpc>
                <a:spcPct val="110000"/>
              </a:lnSpc>
              <a:spcBef>
                <a:spcPts val="0"/>
              </a:spcBef>
              <a:spcAft>
                <a:spcPts val="0"/>
              </a:spcAft>
              <a:buClrTx/>
              <a:buSzTx/>
              <a:buFontTx/>
              <a:buNone/>
              <a:tabLst/>
              <a:defRPr/>
            </a:pPr>
            <a:endParaRPr lang="en-US" sz="900" kern="1200" dirty="0">
              <a:solidFill>
                <a:srgbClr val="8C8C8C"/>
              </a:solidFill>
              <a:latin typeface="IBM Plex Sans" panose="020B0503050203000203" pitchFamily="34" charset="0"/>
              <a:ea typeface="IBM Plex Sans" charset="0"/>
              <a:cs typeface="IBM Plex Sans" charset="0"/>
            </a:endParaRPr>
          </a:p>
          <a:p>
            <a:pPr marL="0" marR="0" lvl="0" indent="0" algn="l" defTabSz="685983" rtl="0" eaLnBrk="1" fontAlgn="auto" latinLnBrk="0" hangingPunct="1">
              <a:lnSpc>
                <a:spcPct val="11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8C8C8C"/>
              </a:solidFill>
              <a:effectLst/>
              <a:uLnTx/>
              <a:uFillTx/>
              <a:latin typeface="IBM Plex Sans" panose="020B0503050203000203" pitchFamily="34" charset="0"/>
              <a:ea typeface="IBM Plex Sans" charset="0"/>
              <a:cs typeface="IBM Plex Sans" charset="0"/>
            </a:endParaRPr>
          </a:p>
        </p:txBody>
      </p:sp>
      <p:sp>
        <p:nvSpPr>
          <p:cNvPr id="17" name="Text Placeholder 2">
            <a:extLst>
              <a:ext uri="{FF2B5EF4-FFF2-40B4-BE49-F238E27FC236}">
                <a16:creationId xmlns:a16="http://schemas.microsoft.com/office/drawing/2014/main" id="{7518DA68-5CA5-9F24-F2F4-34FFFE34ACFF}"/>
              </a:ext>
            </a:extLst>
          </p:cNvPr>
          <p:cNvSpPr txBox="1">
            <a:spLocks/>
          </p:cNvSpPr>
          <p:nvPr/>
        </p:nvSpPr>
        <p:spPr>
          <a:xfrm>
            <a:off x="228084" y="1640312"/>
            <a:ext cx="2787512" cy="1031026"/>
          </a:xfrm>
          <a:prstGeom prst="rect">
            <a:avLst/>
          </a:prstGeom>
        </p:spPr>
        <p:txBody>
          <a:bodyPr vert="horz" lIns="0" tIns="0" rIns="0" bIns="0" rtlCol="0">
            <a:noAutofit/>
          </a:bodyPr>
          <a:lstStyle>
            <a:lvl1pPr marL="0" indent="0" algn="l" rtl="0" eaLnBrk="1" fontAlgn="base" hangingPunct="1">
              <a:lnSpc>
                <a:spcPct val="110000"/>
              </a:lnSpc>
              <a:spcBef>
                <a:spcPts val="1100"/>
              </a:spcBef>
              <a:spcAft>
                <a:spcPct val="0"/>
              </a:spcAft>
              <a:buClr>
                <a:srgbClr val="6D6E70"/>
              </a:buClr>
              <a:buSzPct val="90000"/>
              <a:buFont typeface="Wingdings" pitchFamily="2" charset="2"/>
              <a:buNone/>
              <a:defRPr sz="140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1pPr>
            <a:lvl2pPr marL="137160" indent="-137160" algn="l" rtl="0" eaLnBrk="1" fontAlgn="base" hangingPunct="1">
              <a:lnSpc>
                <a:spcPct val="110000"/>
              </a:lnSpc>
              <a:spcBef>
                <a:spcPts val="1100"/>
              </a:spcBef>
              <a:spcAft>
                <a:spcPct val="0"/>
              </a:spcAft>
              <a:buClrTx/>
              <a:buSzPct val="80000"/>
              <a:buFont typeface="System Font Regular"/>
              <a:buChar char="–"/>
              <a:tabLst/>
              <a:defRPr sz="140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2pPr>
            <a:lvl3pPr marL="283464" indent="-100584" algn="l" rtl="0" eaLnBrk="1" fontAlgn="base" hangingPunct="1">
              <a:lnSpc>
                <a:spcPct val="110000"/>
              </a:lnSpc>
              <a:spcBef>
                <a:spcPts val="1100"/>
              </a:spcBef>
              <a:spcAft>
                <a:spcPct val="0"/>
              </a:spcAft>
              <a:buClrTx/>
              <a:buSzPct val="80000"/>
              <a:buFont typeface="Arial" panose="020B0604020202020204" pitchFamily="34" charset="0"/>
              <a:buChar char="•"/>
              <a:tabLst/>
              <a:defRPr sz="140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3pPr>
            <a:lvl4pPr marL="512064" indent="-137160" algn="l" rtl="0" eaLnBrk="1" fontAlgn="base" hangingPunct="1">
              <a:lnSpc>
                <a:spcPct val="110000"/>
              </a:lnSpc>
              <a:spcBef>
                <a:spcPts val="1100"/>
              </a:spcBef>
              <a:spcAft>
                <a:spcPct val="0"/>
              </a:spcAft>
              <a:buClrTx/>
              <a:buSzPct val="80000"/>
              <a:buFont typeface=".AppleSystemUIFont" charset="-120"/>
              <a:buChar char="–"/>
              <a:tabLst/>
              <a:defRPr sz="1400" baseline="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4pPr>
            <a:lvl5pPr marL="915299" indent="-285750" algn="l" rtl="0" eaLnBrk="1" fontAlgn="base" hangingPunct="1">
              <a:lnSpc>
                <a:spcPct val="110000"/>
              </a:lnSpc>
              <a:spcBef>
                <a:spcPts val="1100"/>
              </a:spcBef>
              <a:spcAft>
                <a:spcPct val="0"/>
              </a:spcAft>
              <a:buClrTx/>
              <a:buSzPct val="80000"/>
              <a:buFontTx/>
              <a:buNone/>
              <a:tabLst/>
              <a:defRPr lang="en-US" sz="1400" dirty="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Arial"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Arial"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Arial"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Arial" charset="0"/>
              </a:defRPr>
            </a:lvl9pPr>
          </a:lstStyle>
          <a:p>
            <a:r>
              <a:rPr lang="en-US" sz="1200" dirty="0"/>
              <a:t>Primitive enable task-specific mitigation capabilities </a:t>
            </a:r>
          </a:p>
        </p:txBody>
      </p:sp>
    </p:spTree>
    <p:extLst>
      <p:ext uri="{BB962C8B-B14F-4D97-AF65-F5344CB8AC3E}">
        <p14:creationId xmlns:p14="http://schemas.microsoft.com/office/powerpoint/2010/main" val="39504548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 name="Slide Number"/>
          <p:cNvSpPr txBox="1">
            <a:spLocks noGrp="1"/>
          </p:cNvSpPr>
          <p:nvPr>
            <p:ph type="sldNum" sz="quarter" idx="4294967295"/>
          </p:nvPr>
        </p:nvSpPr>
        <p:spPr>
          <a:xfrm>
            <a:off x="8788331" y="4807742"/>
            <a:ext cx="127001" cy="12700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algn="r">
              <a:defRPr sz="600" i="0"/>
            </a:lvl1pPr>
          </a:lstStyle>
          <a:p>
            <a:fld id="{86CB4B4D-7CA3-9044-876B-883B54F8677D}" type="slidenum">
              <a:rPr/>
              <a:t>2</a:t>
            </a:fld>
            <a:endParaRPr/>
          </a:p>
        </p:txBody>
      </p:sp>
      <p:sp>
        <p:nvSpPr>
          <p:cNvPr id="934" name="Qiskit runtime"/>
          <p:cNvSpPr txBox="1"/>
          <p:nvPr/>
        </p:nvSpPr>
        <p:spPr>
          <a:xfrm>
            <a:off x="210310" y="176476"/>
            <a:ext cx="6266165" cy="39511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rmAutofit/>
          </a:bodyPr>
          <a:lstStyle>
            <a:lvl1pPr>
              <a:lnSpc>
                <a:spcPct val="90000"/>
              </a:lnSpc>
              <a:defRPr sz="2000">
                <a:solidFill>
                  <a:srgbClr val="FFFFFF"/>
                </a:solidFill>
              </a:defRPr>
            </a:lvl1pPr>
          </a:lstStyle>
          <a:p>
            <a:r>
              <a:rPr lang="en-US" dirty="0"/>
              <a:t>What is </a:t>
            </a:r>
            <a:r>
              <a:rPr dirty="0" err="1"/>
              <a:t>Qiskit</a:t>
            </a:r>
            <a:r>
              <a:rPr dirty="0"/>
              <a:t> runtime</a:t>
            </a:r>
            <a:r>
              <a:rPr lang="en-US" dirty="0"/>
              <a:t>?</a:t>
            </a:r>
            <a:endParaRPr dirty="0"/>
          </a:p>
        </p:txBody>
      </p:sp>
      <p:sp>
        <p:nvSpPr>
          <p:cNvPr id="14" name="TextBox 13">
            <a:extLst>
              <a:ext uri="{FF2B5EF4-FFF2-40B4-BE49-F238E27FC236}">
                <a16:creationId xmlns:a16="http://schemas.microsoft.com/office/drawing/2014/main" id="{879A8245-FCB7-1E46-8EE9-AD079E1B4A6E}"/>
              </a:ext>
            </a:extLst>
          </p:cNvPr>
          <p:cNvSpPr txBox="1"/>
          <p:nvPr/>
        </p:nvSpPr>
        <p:spPr>
          <a:xfrm>
            <a:off x="105155" y="515018"/>
            <a:ext cx="8933690" cy="61837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1600" b="1" dirty="0" err="1">
                <a:solidFill>
                  <a:schemeClr val="accent1"/>
                </a:solidFill>
              </a:rPr>
              <a:t>Qiskit</a:t>
            </a:r>
            <a:r>
              <a:rPr lang="en-US" sz="1600" b="1" dirty="0">
                <a:solidFill>
                  <a:schemeClr val="accent1"/>
                </a:solidFill>
              </a:rPr>
              <a:t> Runtime </a:t>
            </a:r>
            <a:r>
              <a:rPr lang="en-US" sz="1600" dirty="0">
                <a:solidFill>
                  <a:schemeClr val="accent1"/>
                </a:solidFill>
              </a:rPr>
              <a:t>is a quantum computing service and programming model that allows our users to optimize workloads and efficiently execute them on quantum systems at scale. </a:t>
            </a:r>
          </a:p>
        </p:txBody>
      </p:sp>
      <p:pic>
        <p:nvPicPr>
          <p:cNvPr id="2" name="Picture 2" descr="Qiskit Runtime workflow.">
            <a:extLst>
              <a:ext uri="{FF2B5EF4-FFF2-40B4-BE49-F238E27FC236}">
                <a16:creationId xmlns:a16="http://schemas.microsoft.com/office/drawing/2014/main" id="{6D9B6C8B-86AE-4956-AFBB-DA9FAE9462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64167" y="2167358"/>
            <a:ext cx="5038143" cy="25215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7512711"/>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FBAC689C-DDB5-66EC-8D57-1FA0BA7706FE}"/>
              </a:ext>
            </a:extLst>
          </p:cNvPr>
          <p:cNvSpPr>
            <a:spLocks noGrp="1"/>
          </p:cNvSpPr>
          <p:nvPr>
            <p:ph type="ftr" sz="quarter" idx="10"/>
          </p:nvPr>
        </p:nvSpPr>
        <p:spPr/>
        <p:txBody>
          <a:bodyPr/>
          <a:lstStyle/>
          <a:p>
            <a:r>
              <a:rPr lang="en-US"/>
              <a:t>IBM Quantum / © 2021 IBM Corporation</a:t>
            </a:r>
            <a:endParaRPr lang="en-US" dirty="0"/>
          </a:p>
        </p:txBody>
      </p:sp>
      <p:sp>
        <p:nvSpPr>
          <p:cNvPr id="5" name="Slide Number Placeholder 4">
            <a:extLst>
              <a:ext uri="{FF2B5EF4-FFF2-40B4-BE49-F238E27FC236}">
                <a16:creationId xmlns:a16="http://schemas.microsoft.com/office/drawing/2014/main" id="{92A91BCA-4613-88AA-04C3-5127CD24E8B0}"/>
              </a:ext>
            </a:extLst>
          </p:cNvPr>
          <p:cNvSpPr>
            <a:spLocks noGrp="1"/>
          </p:cNvSpPr>
          <p:nvPr>
            <p:ph type="sldNum" sz="quarter" idx="11"/>
          </p:nvPr>
        </p:nvSpPr>
        <p:spPr/>
        <p:txBody>
          <a:bodyPr/>
          <a:lstStyle/>
          <a:p>
            <a:fld id="{59395FB3-9C97-154F-86B2-7E381B951268}" type="slidenum">
              <a:rPr lang="en-US" smtClean="0"/>
              <a:pPr/>
              <a:t>20</a:t>
            </a:fld>
            <a:endParaRPr lang="en-US" dirty="0"/>
          </a:p>
        </p:txBody>
      </p:sp>
      <p:sp>
        <p:nvSpPr>
          <p:cNvPr id="6" name="Title 1">
            <a:extLst>
              <a:ext uri="{FF2B5EF4-FFF2-40B4-BE49-F238E27FC236}">
                <a16:creationId xmlns:a16="http://schemas.microsoft.com/office/drawing/2014/main" id="{68B5223F-7D61-AECC-BD11-FC77F3680A63}"/>
              </a:ext>
            </a:extLst>
          </p:cNvPr>
          <p:cNvSpPr>
            <a:spLocks noGrp="1"/>
          </p:cNvSpPr>
          <p:nvPr>
            <p:ph type="title"/>
          </p:nvPr>
        </p:nvSpPr>
        <p:spPr>
          <a:xfrm>
            <a:off x="1353188" y="389632"/>
            <a:ext cx="6437623" cy="804672"/>
          </a:xfrm>
        </p:spPr>
        <p:txBody>
          <a:bodyPr/>
          <a:lstStyle/>
          <a:p>
            <a:pPr algn="ctr"/>
            <a:r>
              <a:rPr lang="en-US" dirty="0"/>
              <a:t>Now, lets see how you can take advantage of these capabilities </a:t>
            </a:r>
          </a:p>
        </p:txBody>
      </p:sp>
      <p:sp>
        <p:nvSpPr>
          <p:cNvPr id="7" name="Rectangle 6">
            <a:extLst>
              <a:ext uri="{FF2B5EF4-FFF2-40B4-BE49-F238E27FC236}">
                <a16:creationId xmlns:a16="http://schemas.microsoft.com/office/drawing/2014/main" id="{77824839-E7C7-EEA1-9E54-679DBAC9A8D7}"/>
              </a:ext>
            </a:extLst>
          </p:cNvPr>
          <p:cNvSpPr/>
          <p:nvPr/>
        </p:nvSpPr>
        <p:spPr bwMode="auto">
          <a:xfrm>
            <a:off x="228600" y="1937287"/>
            <a:ext cx="2266626" cy="805913"/>
          </a:xfrm>
          <a:prstGeom prst="rect">
            <a:avLst/>
          </a:prstGeom>
          <a:noFill/>
          <a:ln w="6350">
            <a:solidFill>
              <a:srgbClr val="92EEEE"/>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685983" rtl="0" eaLnBrk="1" fontAlgn="auto" latinLnBrk="0" hangingPunct="1">
              <a:lnSpc>
                <a:spcPct val="100000"/>
              </a:lnSpc>
              <a:spcBef>
                <a:spcPts val="0"/>
              </a:spcBef>
              <a:spcAft>
                <a:spcPts val="0"/>
              </a:spcAft>
              <a:buClrTx/>
              <a:buSzTx/>
              <a:buFontTx/>
              <a:buNone/>
              <a:tabLst/>
            </a:pPr>
            <a:endParaRPr kumimoji="0" lang="en-US" sz="1400" b="0" i="0" u="none" strike="noStrike" kern="1200" cap="none" spc="0" normalizeH="0" baseline="0" noProof="0" dirty="0">
              <a:ln>
                <a:noFill/>
              </a:ln>
              <a:solidFill>
                <a:schemeClr val="tx1"/>
              </a:solidFill>
              <a:effectLst/>
              <a:uLnTx/>
              <a:uFillTx/>
              <a:latin typeface="IBM Plex Sans" charset="0"/>
              <a:ea typeface="IBM Plex Sans" charset="0"/>
              <a:cs typeface="IBM Plex Sans" charset="0"/>
            </a:endParaRPr>
          </a:p>
        </p:txBody>
      </p:sp>
      <p:sp>
        <p:nvSpPr>
          <p:cNvPr id="8" name="Title 5">
            <a:extLst>
              <a:ext uri="{FF2B5EF4-FFF2-40B4-BE49-F238E27FC236}">
                <a16:creationId xmlns:a16="http://schemas.microsoft.com/office/drawing/2014/main" id="{962CBE4B-A7E7-D5C5-610B-40A19278256E}"/>
              </a:ext>
            </a:extLst>
          </p:cNvPr>
          <p:cNvSpPr txBox="1">
            <a:spLocks/>
          </p:cNvSpPr>
          <p:nvPr/>
        </p:nvSpPr>
        <p:spPr>
          <a:xfrm>
            <a:off x="384823" y="2121507"/>
            <a:ext cx="1476161" cy="306305"/>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2800" b="0" i="0">
                <a:solidFill>
                  <a:schemeClr val="tx1"/>
                </a:solidFill>
                <a:latin typeface="IBM Plex Sans Light" panose="020B0403050203000203" pitchFamily="34" charset="77"/>
                <a:ea typeface="IBM Plex Sans Light" panose="020B0403050203000203" pitchFamily="34" charset="77"/>
                <a:cs typeface="IBM Plex Sans Light" panose="020B0403050203000203" pitchFamily="34" charset="77"/>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8"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9"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707"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76" algn="l" rtl="0" eaLnBrk="1" fontAlgn="base" hangingPunct="1">
              <a:lnSpc>
                <a:spcPct val="90000"/>
              </a:lnSpc>
              <a:spcBef>
                <a:spcPct val="0"/>
              </a:spcBef>
              <a:spcAft>
                <a:spcPct val="0"/>
              </a:spcAft>
              <a:defRPr sz="2220">
                <a:solidFill>
                  <a:srgbClr val="191919"/>
                </a:solidFill>
                <a:latin typeface="HelvNeue Light for IBM" pitchFamily="34" charset="0"/>
              </a:defRPr>
            </a:lvl9pPr>
          </a:lstStyle>
          <a:p>
            <a:pPr defTabSz="914400"/>
            <a:r>
              <a:rPr lang="en-US" sz="1200" kern="0" dirty="0">
                <a:solidFill>
                  <a:srgbClr val="92EEEE"/>
                </a:solidFill>
                <a:latin typeface="IBM Plex Sans" panose="020B0503050203000203" pitchFamily="34" charset="0"/>
              </a:rPr>
              <a:t>Modular abstraction</a:t>
            </a:r>
          </a:p>
        </p:txBody>
      </p:sp>
      <p:sp>
        <p:nvSpPr>
          <p:cNvPr id="9" name="Rectangle 8">
            <a:extLst>
              <a:ext uri="{FF2B5EF4-FFF2-40B4-BE49-F238E27FC236}">
                <a16:creationId xmlns:a16="http://schemas.microsoft.com/office/drawing/2014/main" id="{BF275B7E-241E-94AF-97D5-787CC417C4DB}"/>
              </a:ext>
            </a:extLst>
          </p:cNvPr>
          <p:cNvSpPr/>
          <p:nvPr/>
        </p:nvSpPr>
        <p:spPr bwMode="auto">
          <a:xfrm>
            <a:off x="228600" y="2743201"/>
            <a:ext cx="2266626" cy="805912"/>
          </a:xfrm>
          <a:prstGeom prst="rect">
            <a:avLst/>
          </a:prstGeom>
          <a:noFill/>
          <a:ln w="6350">
            <a:solidFill>
              <a:srgbClr val="92EEEE"/>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685983" rtl="0" eaLnBrk="1" fontAlgn="auto" latinLnBrk="0" hangingPunct="1">
              <a:lnSpc>
                <a:spcPct val="100000"/>
              </a:lnSpc>
              <a:spcBef>
                <a:spcPts val="0"/>
              </a:spcBef>
              <a:spcAft>
                <a:spcPts val="0"/>
              </a:spcAft>
              <a:buClrTx/>
              <a:buSzTx/>
              <a:buFontTx/>
              <a:buNone/>
              <a:tabLst/>
            </a:pPr>
            <a:endParaRPr kumimoji="0" lang="en-US" sz="1400" b="0" i="0" u="none" strike="noStrike" kern="1200" cap="none" spc="0" normalizeH="0" baseline="0" noProof="0" dirty="0">
              <a:ln>
                <a:noFill/>
              </a:ln>
              <a:solidFill>
                <a:schemeClr val="tx1"/>
              </a:solidFill>
              <a:effectLst/>
              <a:uLnTx/>
              <a:uFillTx/>
              <a:latin typeface="IBM Plex Sans" charset="0"/>
              <a:ea typeface="IBM Plex Sans" charset="0"/>
              <a:cs typeface="IBM Plex Sans" charset="0"/>
            </a:endParaRPr>
          </a:p>
        </p:txBody>
      </p:sp>
      <p:sp>
        <p:nvSpPr>
          <p:cNvPr id="10" name="Title 5">
            <a:extLst>
              <a:ext uri="{FF2B5EF4-FFF2-40B4-BE49-F238E27FC236}">
                <a16:creationId xmlns:a16="http://schemas.microsoft.com/office/drawing/2014/main" id="{B6F61BB0-EA34-618C-F72F-C0B2C5D22019}"/>
              </a:ext>
            </a:extLst>
          </p:cNvPr>
          <p:cNvSpPr txBox="1">
            <a:spLocks/>
          </p:cNvSpPr>
          <p:nvPr/>
        </p:nvSpPr>
        <p:spPr>
          <a:xfrm>
            <a:off x="384823" y="2927420"/>
            <a:ext cx="1746194" cy="306305"/>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2800" b="0" i="0">
                <a:solidFill>
                  <a:schemeClr val="tx1"/>
                </a:solidFill>
                <a:latin typeface="IBM Plex Sans Light" panose="020B0403050203000203" pitchFamily="34" charset="77"/>
                <a:ea typeface="IBM Plex Sans Light" panose="020B0403050203000203" pitchFamily="34" charset="77"/>
                <a:cs typeface="IBM Plex Sans Light" panose="020B0403050203000203" pitchFamily="34" charset="77"/>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8"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9"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707"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76" algn="l" rtl="0" eaLnBrk="1" fontAlgn="base" hangingPunct="1">
              <a:lnSpc>
                <a:spcPct val="90000"/>
              </a:lnSpc>
              <a:spcBef>
                <a:spcPct val="0"/>
              </a:spcBef>
              <a:spcAft>
                <a:spcPct val="0"/>
              </a:spcAft>
              <a:defRPr sz="2220">
                <a:solidFill>
                  <a:srgbClr val="191919"/>
                </a:solidFill>
                <a:latin typeface="HelvNeue Light for IBM" pitchFamily="34" charset="0"/>
              </a:defRPr>
            </a:lvl9pPr>
          </a:lstStyle>
          <a:p>
            <a:pPr defTabSz="914400"/>
            <a:r>
              <a:rPr lang="en-US" sz="1200" kern="0" dirty="0">
                <a:solidFill>
                  <a:srgbClr val="92EEEE"/>
                </a:solidFill>
                <a:latin typeface="IBM Plex Sans" panose="020B0503050203000203" pitchFamily="34" charset="0"/>
              </a:rPr>
              <a:t>Managed performance</a:t>
            </a:r>
          </a:p>
        </p:txBody>
      </p:sp>
      <p:sp>
        <p:nvSpPr>
          <p:cNvPr id="11" name="Rectangle 10">
            <a:extLst>
              <a:ext uri="{FF2B5EF4-FFF2-40B4-BE49-F238E27FC236}">
                <a16:creationId xmlns:a16="http://schemas.microsoft.com/office/drawing/2014/main" id="{3FC88FB0-630E-5DA3-1D10-14D3768A2427}"/>
              </a:ext>
            </a:extLst>
          </p:cNvPr>
          <p:cNvSpPr/>
          <p:nvPr/>
        </p:nvSpPr>
        <p:spPr bwMode="auto">
          <a:xfrm>
            <a:off x="228600" y="3549113"/>
            <a:ext cx="2266626" cy="805912"/>
          </a:xfrm>
          <a:prstGeom prst="rect">
            <a:avLst/>
          </a:prstGeom>
          <a:noFill/>
          <a:ln w="6350">
            <a:solidFill>
              <a:srgbClr val="92EEEE"/>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685983" rtl="0" eaLnBrk="1" fontAlgn="auto" latinLnBrk="0" hangingPunct="1">
              <a:lnSpc>
                <a:spcPct val="100000"/>
              </a:lnSpc>
              <a:spcBef>
                <a:spcPts val="0"/>
              </a:spcBef>
              <a:spcAft>
                <a:spcPts val="0"/>
              </a:spcAft>
              <a:buClrTx/>
              <a:buSzTx/>
              <a:buFontTx/>
              <a:buNone/>
              <a:tabLst/>
            </a:pPr>
            <a:endParaRPr kumimoji="0" lang="en-US" sz="1400" b="0" i="0" u="none" strike="noStrike" kern="1200" cap="none" spc="0" normalizeH="0" baseline="0" noProof="0" dirty="0">
              <a:ln>
                <a:noFill/>
              </a:ln>
              <a:solidFill>
                <a:schemeClr val="tx1"/>
              </a:solidFill>
              <a:effectLst/>
              <a:uLnTx/>
              <a:uFillTx/>
              <a:latin typeface="IBM Plex Sans" charset="0"/>
              <a:ea typeface="IBM Plex Sans" charset="0"/>
              <a:cs typeface="IBM Plex Sans" charset="0"/>
            </a:endParaRPr>
          </a:p>
        </p:txBody>
      </p:sp>
      <p:sp>
        <p:nvSpPr>
          <p:cNvPr id="12" name="Title 5">
            <a:extLst>
              <a:ext uri="{FF2B5EF4-FFF2-40B4-BE49-F238E27FC236}">
                <a16:creationId xmlns:a16="http://schemas.microsoft.com/office/drawing/2014/main" id="{6B8E57C4-4E67-6AC6-7B2D-CA62CD4C47D9}"/>
              </a:ext>
            </a:extLst>
          </p:cNvPr>
          <p:cNvSpPr txBox="1">
            <a:spLocks/>
          </p:cNvSpPr>
          <p:nvPr/>
        </p:nvSpPr>
        <p:spPr>
          <a:xfrm>
            <a:off x="384823" y="3733332"/>
            <a:ext cx="1746194" cy="306305"/>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2800" b="0" i="0">
                <a:solidFill>
                  <a:schemeClr val="tx1"/>
                </a:solidFill>
                <a:latin typeface="IBM Plex Sans Light" panose="020B0403050203000203" pitchFamily="34" charset="77"/>
                <a:ea typeface="IBM Plex Sans Light" panose="020B0403050203000203" pitchFamily="34" charset="77"/>
                <a:cs typeface="IBM Plex Sans Light" panose="020B0403050203000203" pitchFamily="34" charset="77"/>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8"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9"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707"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76" algn="l" rtl="0" eaLnBrk="1" fontAlgn="base" hangingPunct="1">
              <a:lnSpc>
                <a:spcPct val="90000"/>
              </a:lnSpc>
              <a:spcBef>
                <a:spcPct val="0"/>
              </a:spcBef>
              <a:spcAft>
                <a:spcPct val="0"/>
              </a:spcAft>
              <a:defRPr sz="2220">
                <a:solidFill>
                  <a:srgbClr val="191919"/>
                </a:solidFill>
                <a:latin typeface="HelvNeue Light for IBM" pitchFamily="34" charset="0"/>
              </a:defRPr>
            </a:lvl9pPr>
          </a:lstStyle>
          <a:p>
            <a:pPr defTabSz="914400"/>
            <a:r>
              <a:rPr lang="en-US" sz="1200" kern="0" dirty="0">
                <a:solidFill>
                  <a:srgbClr val="92EEEE"/>
                </a:solidFill>
                <a:latin typeface="IBM Plex Sans" panose="020B0503050203000203" pitchFamily="34" charset="0"/>
              </a:rPr>
              <a:t>Containerized execution</a:t>
            </a:r>
          </a:p>
        </p:txBody>
      </p:sp>
      <p:sp>
        <p:nvSpPr>
          <p:cNvPr id="13" name="Title 5">
            <a:extLst>
              <a:ext uri="{FF2B5EF4-FFF2-40B4-BE49-F238E27FC236}">
                <a16:creationId xmlns:a16="http://schemas.microsoft.com/office/drawing/2014/main" id="{563F7E0D-8CC4-A83D-9CA2-8205BFFD05B6}"/>
              </a:ext>
            </a:extLst>
          </p:cNvPr>
          <p:cNvSpPr txBox="1">
            <a:spLocks/>
          </p:cNvSpPr>
          <p:nvPr/>
        </p:nvSpPr>
        <p:spPr>
          <a:xfrm>
            <a:off x="4870777" y="2095748"/>
            <a:ext cx="2500433" cy="488988"/>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2800" b="0" i="0">
                <a:solidFill>
                  <a:schemeClr val="tx1"/>
                </a:solidFill>
                <a:latin typeface="IBM Plex Sans Light" panose="020B0403050203000203" pitchFamily="34" charset="77"/>
                <a:ea typeface="IBM Plex Sans Light" panose="020B0403050203000203" pitchFamily="34" charset="77"/>
                <a:cs typeface="IBM Plex Sans Light" panose="020B0403050203000203" pitchFamily="34" charset="77"/>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8"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9"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707"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76" algn="l" rtl="0" eaLnBrk="1" fontAlgn="base" hangingPunct="1">
              <a:lnSpc>
                <a:spcPct val="90000"/>
              </a:lnSpc>
              <a:spcBef>
                <a:spcPct val="0"/>
              </a:spcBef>
              <a:spcAft>
                <a:spcPct val="0"/>
              </a:spcAft>
              <a:defRPr sz="2220">
                <a:solidFill>
                  <a:srgbClr val="191919"/>
                </a:solidFill>
                <a:latin typeface="HelvNeue Light for IBM" pitchFamily="34" charset="0"/>
              </a:defRPr>
            </a:lvl9pPr>
          </a:lstStyle>
          <a:p>
            <a:pPr defTabSz="914400">
              <a:lnSpc>
                <a:spcPts val="1400"/>
              </a:lnSpc>
            </a:pPr>
            <a:r>
              <a:rPr lang="en-US" sz="1000" kern="0" dirty="0">
                <a:latin typeface="IBM Plex Sans" panose="020B0503050203000203" pitchFamily="34" charset="0"/>
              </a:rPr>
              <a:t>A series of primitive programs that enable </a:t>
            </a:r>
            <a:br>
              <a:rPr lang="en-US" sz="1000" kern="0" dirty="0">
                <a:latin typeface="IBM Plex Sans" panose="020B0503050203000203" pitchFamily="34" charset="0"/>
              </a:rPr>
            </a:br>
            <a:r>
              <a:rPr lang="en-US" sz="1000" kern="0" dirty="0">
                <a:latin typeface="IBM Plex Sans" panose="020B0503050203000203" pitchFamily="34" charset="0"/>
              </a:rPr>
              <a:t>a larger subset of our userbase to efficiently define workloads</a:t>
            </a:r>
          </a:p>
        </p:txBody>
      </p:sp>
      <p:sp>
        <p:nvSpPr>
          <p:cNvPr id="14" name="Title 5">
            <a:extLst>
              <a:ext uri="{FF2B5EF4-FFF2-40B4-BE49-F238E27FC236}">
                <a16:creationId xmlns:a16="http://schemas.microsoft.com/office/drawing/2014/main" id="{1E3A8CCF-3C05-9204-2977-CA9DAE3D237C}"/>
              </a:ext>
            </a:extLst>
          </p:cNvPr>
          <p:cNvSpPr txBox="1">
            <a:spLocks/>
          </p:cNvSpPr>
          <p:nvPr/>
        </p:nvSpPr>
        <p:spPr>
          <a:xfrm>
            <a:off x="4870777" y="2958641"/>
            <a:ext cx="2384208" cy="450243"/>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2800" b="0" i="0">
                <a:solidFill>
                  <a:schemeClr val="tx1"/>
                </a:solidFill>
                <a:latin typeface="IBM Plex Sans Light" panose="020B0403050203000203" pitchFamily="34" charset="77"/>
                <a:ea typeface="IBM Plex Sans Light" panose="020B0403050203000203" pitchFamily="34" charset="77"/>
                <a:cs typeface="IBM Plex Sans Light" panose="020B0403050203000203" pitchFamily="34" charset="77"/>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8"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9"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707"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76" algn="l" rtl="0" eaLnBrk="1" fontAlgn="base" hangingPunct="1">
              <a:lnSpc>
                <a:spcPct val="90000"/>
              </a:lnSpc>
              <a:spcBef>
                <a:spcPct val="0"/>
              </a:spcBef>
              <a:spcAft>
                <a:spcPct val="0"/>
              </a:spcAft>
              <a:defRPr sz="2220">
                <a:solidFill>
                  <a:srgbClr val="191919"/>
                </a:solidFill>
                <a:latin typeface="HelvNeue Light for IBM" pitchFamily="34" charset="0"/>
              </a:defRPr>
            </a:lvl9pPr>
          </a:lstStyle>
          <a:p>
            <a:pPr defTabSz="914400">
              <a:lnSpc>
                <a:spcPts val="1400"/>
              </a:lnSpc>
            </a:pPr>
            <a:r>
              <a:rPr lang="en-US" sz="1000" kern="0" dirty="0">
                <a:latin typeface="IBM Plex Sans" panose="020B0503050203000203" pitchFamily="34" charset="0"/>
              </a:rPr>
              <a:t>A framework to deliver managed services for error suppression and mitigation</a:t>
            </a:r>
          </a:p>
        </p:txBody>
      </p:sp>
      <p:sp>
        <p:nvSpPr>
          <p:cNvPr id="15" name="Title 5">
            <a:extLst>
              <a:ext uri="{FF2B5EF4-FFF2-40B4-BE49-F238E27FC236}">
                <a16:creationId xmlns:a16="http://schemas.microsoft.com/office/drawing/2014/main" id="{0E0C9553-9EA0-B4C2-E5F4-B0EC431614D1}"/>
              </a:ext>
            </a:extLst>
          </p:cNvPr>
          <p:cNvSpPr txBox="1">
            <a:spLocks/>
          </p:cNvSpPr>
          <p:nvPr/>
        </p:nvSpPr>
        <p:spPr>
          <a:xfrm>
            <a:off x="4870777" y="3661362"/>
            <a:ext cx="2903401" cy="450243"/>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2800" b="0" i="0">
                <a:solidFill>
                  <a:schemeClr val="tx1"/>
                </a:solidFill>
                <a:latin typeface="IBM Plex Sans Light" panose="020B0403050203000203" pitchFamily="34" charset="77"/>
                <a:ea typeface="IBM Plex Sans Light" panose="020B0403050203000203" pitchFamily="34" charset="77"/>
                <a:cs typeface="IBM Plex Sans Light" panose="020B0403050203000203" pitchFamily="34" charset="77"/>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8"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9"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707"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76" algn="l" rtl="0" eaLnBrk="1" fontAlgn="base" hangingPunct="1">
              <a:lnSpc>
                <a:spcPct val="90000"/>
              </a:lnSpc>
              <a:spcBef>
                <a:spcPct val="0"/>
              </a:spcBef>
              <a:spcAft>
                <a:spcPct val="0"/>
              </a:spcAft>
              <a:defRPr sz="2220">
                <a:solidFill>
                  <a:srgbClr val="191919"/>
                </a:solidFill>
                <a:latin typeface="HelvNeue Light for IBM" pitchFamily="34" charset="0"/>
              </a:defRPr>
            </a:lvl9pPr>
          </a:lstStyle>
          <a:p>
            <a:pPr defTabSz="914400">
              <a:lnSpc>
                <a:spcPts val="1400"/>
              </a:lnSpc>
            </a:pPr>
            <a:r>
              <a:rPr lang="en-US" sz="1000" kern="0" dirty="0">
                <a:latin typeface="IBM Plex Sans" panose="020B0503050203000203" pitchFamily="34" charset="0"/>
              </a:rPr>
              <a:t>A containerized execution platform to maximize throughput of iterative workloads on time-share quantum systems</a:t>
            </a:r>
          </a:p>
        </p:txBody>
      </p:sp>
      <p:cxnSp>
        <p:nvCxnSpPr>
          <p:cNvPr id="16" name="Straight Arrow Connector 15">
            <a:extLst>
              <a:ext uri="{FF2B5EF4-FFF2-40B4-BE49-F238E27FC236}">
                <a16:creationId xmlns:a16="http://schemas.microsoft.com/office/drawing/2014/main" id="{1BB12F51-0B6A-A313-2267-7B2A8C5F1BF5}"/>
              </a:ext>
            </a:extLst>
          </p:cNvPr>
          <p:cNvCxnSpPr>
            <a:cxnSpLocks/>
            <a:stCxn id="7" idx="3"/>
          </p:cNvCxnSpPr>
          <p:nvPr/>
        </p:nvCxnSpPr>
        <p:spPr bwMode="auto">
          <a:xfrm>
            <a:off x="2495226" y="2340244"/>
            <a:ext cx="2178374" cy="0"/>
          </a:xfrm>
          <a:prstGeom prst="straightConnector1">
            <a:avLst/>
          </a:prstGeom>
          <a:ln w="19050">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sp>
        <p:nvSpPr>
          <p:cNvPr id="17" name="Title 5">
            <a:extLst>
              <a:ext uri="{FF2B5EF4-FFF2-40B4-BE49-F238E27FC236}">
                <a16:creationId xmlns:a16="http://schemas.microsoft.com/office/drawing/2014/main" id="{8D6C6560-7438-DF15-0197-B301EA11B538}"/>
              </a:ext>
            </a:extLst>
          </p:cNvPr>
          <p:cNvSpPr txBox="1">
            <a:spLocks/>
          </p:cNvSpPr>
          <p:nvPr/>
        </p:nvSpPr>
        <p:spPr>
          <a:xfrm>
            <a:off x="3095511" y="2178768"/>
            <a:ext cx="977804" cy="316923"/>
          </a:xfrm>
          <a:prstGeom prst="rect">
            <a:avLst/>
          </a:prstGeom>
          <a:solidFill>
            <a:schemeClr val="bg1"/>
          </a:solidFill>
        </p:spPr>
        <p:txBody>
          <a:bodyPr vert="horz" lIns="0" tIns="0" rIns="0" bIns="0" rtlCol="0" anchor="t">
            <a:noAutofit/>
          </a:bodyPr>
          <a:lstStyle>
            <a:lvl1pPr algn="l" rtl="0" eaLnBrk="1" fontAlgn="base" hangingPunct="1">
              <a:lnSpc>
                <a:spcPct val="90000"/>
              </a:lnSpc>
              <a:spcBef>
                <a:spcPct val="0"/>
              </a:spcBef>
              <a:spcAft>
                <a:spcPct val="0"/>
              </a:spcAft>
              <a:defRPr sz="2800" b="0" i="0">
                <a:solidFill>
                  <a:schemeClr val="tx1"/>
                </a:solidFill>
                <a:latin typeface="IBM Plex Sans Light" panose="020B0403050203000203" pitchFamily="34" charset="77"/>
                <a:ea typeface="IBM Plex Sans Light" panose="020B0403050203000203" pitchFamily="34" charset="77"/>
                <a:cs typeface="IBM Plex Sans Light" panose="020B0403050203000203" pitchFamily="34" charset="77"/>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8"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9"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707"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76" algn="l" rtl="0" eaLnBrk="1" fontAlgn="base" hangingPunct="1">
              <a:lnSpc>
                <a:spcPct val="90000"/>
              </a:lnSpc>
              <a:spcBef>
                <a:spcPct val="0"/>
              </a:spcBef>
              <a:spcAft>
                <a:spcPct val="0"/>
              </a:spcAft>
              <a:defRPr sz="2220">
                <a:solidFill>
                  <a:srgbClr val="191919"/>
                </a:solidFill>
                <a:latin typeface="HelvNeue Light for IBM" pitchFamily="34" charset="0"/>
              </a:defRPr>
            </a:lvl9pPr>
          </a:lstStyle>
          <a:p>
            <a:pPr algn="ctr" defTabSz="914400"/>
            <a:r>
              <a:rPr lang="en-US" sz="1050" kern="0" dirty="0">
                <a:solidFill>
                  <a:srgbClr val="92EEEE"/>
                </a:solidFill>
                <a:latin typeface="IBM Plex Sans" panose="020B0503050203000203" pitchFamily="34" charset="0"/>
              </a:rPr>
              <a:t>Frictionless development</a:t>
            </a:r>
          </a:p>
        </p:txBody>
      </p:sp>
      <p:cxnSp>
        <p:nvCxnSpPr>
          <p:cNvPr id="18" name="Straight Arrow Connector 17">
            <a:extLst>
              <a:ext uri="{FF2B5EF4-FFF2-40B4-BE49-F238E27FC236}">
                <a16:creationId xmlns:a16="http://schemas.microsoft.com/office/drawing/2014/main" id="{FC34EAD3-D76C-060F-D633-6BAF75899E14}"/>
              </a:ext>
            </a:extLst>
          </p:cNvPr>
          <p:cNvCxnSpPr>
            <a:cxnSpLocks/>
          </p:cNvCxnSpPr>
          <p:nvPr/>
        </p:nvCxnSpPr>
        <p:spPr bwMode="auto">
          <a:xfrm>
            <a:off x="2495226" y="3139596"/>
            <a:ext cx="2178374" cy="0"/>
          </a:xfrm>
          <a:prstGeom prst="straightConnector1">
            <a:avLst/>
          </a:prstGeom>
          <a:ln w="19050">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sp>
        <p:nvSpPr>
          <p:cNvPr id="19" name="Title 5">
            <a:extLst>
              <a:ext uri="{FF2B5EF4-FFF2-40B4-BE49-F238E27FC236}">
                <a16:creationId xmlns:a16="http://schemas.microsoft.com/office/drawing/2014/main" id="{EA44E186-977F-A7BC-95CA-594A426E929B}"/>
              </a:ext>
            </a:extLst>
          </p:cNvPr>
          <p:cNvSpPr txBox="1">
            <a:spLocks/>
          </p:cNvSpPr>
          <p:nvPr/>
        </p:nvSpPr>
        <p:spPr>
          <a:xfrm>
            <a:off x="3095511" y="2978120"/>
            <a:ext cx="977804" cy="316923"/>
          </a:xfrm>
          <a:prstGeom prst="rect">
            <a:avLst/>
          </a:prstGeom>
          <a:solidFill>
            <a:schemeClr val="bg1"/>
          </a:solidFill>
        </p:spPr>
        <p:txBody>
          <a:bodyPr vert="horz" lIns="0" tIns="0" rIns="0" bIns="0" rtlCol="0" anchor="t">
            <a:noAutofit/>
          </a:bodyPr>
          <a:lstStyle>
            <a:lvl1pPr algn="l" rtl="0" eaLnBrk="1" fontAlgn="base" hangingPunct="1">
              <a:lnSpc>
                <a:spcPct val="90000"/>
              </a:lnSpc>
              <a:spcBef>
                <a:spcPct val="0"/>
              </a:spcBef>
              <a:spcAft>
                <a:spcPct val="0"/>
              </a:spcAft>
              <a:defRPr sz="2800" b="0" i="0">
                <a:solidFill>
                  <a:schemeClr val="tx1"/>
                </a:solidFill>
                <a:latin typeface="IBM Plex Sans Light" panose="020B0403050203000203" pitchFamily="34" charset="77"/>
                <a:ea typeface="IBM Plex Sans Light" panose="020B0403050203000203" pitchFamily="34" charset="77"/>
                <a:cs typeface="IBM Plex Sans Light" panose="020B0403050203000203" pitchFamily="34" charset="77"/>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8"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9"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707"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76" algn="l" rtl="0" eaLnBrk="1" fontAlgn="base" hangingPunct="1">
              <a:lnSpc>
                <a:spcPct val="90000"/>
              </a:lnSpc>
              <a:spcBef>
                <a:spcPct val="0"/>
              </a:spcBef>
              <a:spcAft>
                <a:spcPct val="0"/>
              </a:spcAft>
              <a:defRPr sz="2220">
                <a:solidFill>
                  <a:srgbClr val="191919"/>
                </a:solidFill>
                <a:latin typeface="HelvNeue Light for IBM" pitchFamily="34" charset="0"/>
              </a:defRPr>
            </a:lvl9pPr>
          </a:lstStyle>
          <a:p>
            <a:pPr algn="ctr" defTabSz="914400"/>
            <a:r>
              <a:rPr lang="en-US" sz="1050" dirty="0">
                <a:solidFill>
                  <a:srgbClr val="92EEEE"/>
                </a:solidFill>
                <a:latin typeface="IBM Plex Sans" panose="020B0503050203000203" pitchFamily="34" charset="0"/>
              </a:rPr>
              <a:t>Higher Quality Results</a:t>
            </a:r>
            <a:endParaRPr lang="en-US" sz="1050" kern="0" dirty="0">
              <a:solidFill>
                <a:srgbClr val="92EEEE"/>
              </a:solidFill>
              <a:latin typeface="IBM Plex Sans" panose="020B0503050203000203" pitchFamily="34" charset="0"/>
            </a:endParaRPr>
          </a:p>
        </p:txBody>
      </p:sp>
      <p:cxnSp>
        <p:nvCxnSpPr>
          <p:cNvPr id="20" name="Straight Arrow Connector 19">
            <a:extLst>
              <a:ext uri="{FF2B5EF4-FFF2-40B4-BE49-F238E27FC236}">
                <a16:creationId xmlns:a16="http://schemas.microsoft.com/office/drawing/2014/main" id="{7B39D3A6-BFE8-CA9C-77AA-D1ED9FE2784B}"/>
              </a:ext>
            </a:extLst>
          </p:cNvPr>
          <p:cNvCxnSpPr>
            <a:cxnSpLocks/>
          </p:cNvCxnSpPr>
          <p:nvPr/>
        </p:nvCxnSpPr>
        <p:spPr bwMode="auto">
          <a:xfrm>
            <a:off x="2495226" y="3981239"/>
            <a:ext cx="2178374" cy="0"/>
          </a:xfrm>
          <a:prstGeom prst="straightConnector1">
            <a:avLst/>
          </a:prstGeom>
          <a:ln w="19050">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sp>
        <p:nvSpPr>
          <p:cNvPr id="21" name="Title 5">
            <a:extLst>
              <a:ext uri="{FF2B5EF4-FFF2-40B4-BE49-F238E27FC236}">
                <a16:creationId xmlns:a16="http://schemas.microsoft.com/office/drawing/2014/main" id="{46AF867C-F4D9-C8E0-DC69-4FB81772794C}"/>
              </a:ext>
            </a:extLst>
          </p:cNvPr>
          <p:cNvSpPr txBox="1">
            <a:spLocks/>
          </p:cNvSpPr>
          <p:nvPr/>
        </p:nvSpPr>
        <p:spPr>
          <a:xfrm>
            <a:off x="3095511" y="3819763"/>
            <a:ext cx="977804" cy="316923"/>
          </a:xfrm>
          <a:prstGeom prst="rect">
            <a:avLst/>
          </a:prstGeom>
          <a:solidFill>
            <a:schemeClr val="bg1"/>
          </a:solidFill>
        </p:spPr>
        <p:txBody>
          <a:bodyPr vert="horz" lIns="0" tIns="0" rIns="0" bIns="0" rtlCol="0" anchor="t">
            <a:noAutofit/>
          </a:bodyPr>
          <a:lstStyle>
            <a:lvl1pPr algn="l" rtl="0" eaLnBrk="1" fontAlgn="base" hangingPunct="1">
              <a:lnSpc>
                <a:spcPct val="90000"/>
              </a:lnSpc>
              <a:spcBef>
                <a:spcPct val="0"/>
              </a:spcBef>
              <a:spcAft>
                <a:spcPct val="0"/>
              </a:spcAft>
              <a:defRPr sz="2800" b="0" i="0">
                <a:solidFill>
                  <a:schemeClr val="tx1"/>
                </a:solidFill>
                <a:latin typeface="IBM Plex Sans Light" panose="020B0403050203000203" pitchFamily="34" charset="77"/>
                <a:ea typeface="IBM Plex Sans Light" panose="020B0403050203000203" pitchFamily="34" charset="77"/>
                <a:cs typeface="IBM Plex Sans Light" panose="020B0403050203000203" pitchFamily="34" charset="77"/>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8"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9"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707"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76" algn="l" rtl="0" eaLnBrk="1" fontAlgn="base" hangingPunct="1">
              <a:lnSpc>
                <a:spcPct val="90000"/>
              </a:lnSpc>
              <a:spcBef>
                <a:spcPct val="0"/>
              </a:spcBef>
              <a:spcAft>
                <a:spcPct val="0"/>
              </a:spcAft>
              <a:defRPr sz="2220">
                <a:solidFill>
                  <a:srgbClr val="191919"/>
                </a:solidFill>
                <a:latin typeface="HelvNeue Light for IBM" pitchFamily="34" charset="0"/>
              </a:defRPr>
            </a:lvl9pPr>
          </a:lstStyle>
          <a:p>
            <a:pPr algn="ctr" defTabSz="914400"/>
            <a:r>
              <a:rPr lang="en-US" sz="1050" dirty="0">
                <a:solidFill>
                  <a:srgbClr val="92EEEE"/>
                </a:solidFill>
                <a:latin typeface="IBM Plex Sans" panose="020B0503050203000203" pitchFamily="34" charset="0"/>
              </a:rPr>
              <a:t>Faster Execution</a:t>
            </a:r>
            <a:endParaRPr lang="en-US" sz="1050" kern="0" dirty="0">
              <a:solidFill>
                <a:srgbClr val="92EEEE"/>
              </a:solidFill>
              <a:latin typeface="IBM Plex Sans" panose="020B0503050203000203" pitchFamily="34" charset="0"/>
            </a:endParaRPr>
          </a:p>
        </p:txBody>
      </p:sp>
    </p:spTree>
    <p:extLst>
      <p:ext uri="{BB962C8B-B14F-4D97-AF65-F5344CB8AC3E}">
        <p14:creationId xmlns:p14="http://schemas.microsoft.com/office/powerpoint/2010/main" val="7475591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B91427-1981-607F-7B02-E17367A11999}"/>
              </a:ext>
            </a:extLst>
          </p:cNvPr>
          <p:cNvSpPr>
            <a:spLocks noGrp="1"/>
          </p:cNvSpPr>
          <p:nvPr>
            <p:ph type="title"/>
          </p:nvPr>
        </p:nvSpPr>
        <p:spPr/>
        <p:txBody>
          <a:bodyPr/>
          <a:lstStyle/>
          <a:p>
            <a:r>
              <a:rPr lang="en-US" dirty="0"/>
              <a:t>Basic structure of typical workloads</a:t>
            </a:r>
          </a:p>
        </p:txBody>
      </p:sp>
      <p:sp>
        <p:nvSpPr>
          <p:cNvPr id="4" name="Footer Placeholder 3">
            <a:extLst>
              <a:ext uri="{FF2B5EF4-FFF2-40B4-BE49-F238E27FC236}">
                <a16:creationId xmlns:a16="http://schemas.microsoft.com/office/drawing/2014/main" id="{6B386DF8-BFBC-0ECA-7498-DB8ABAA805A4}"/>
              </a:ext>
            </a:extLst>
          </p:cNvPr>
          <p:cNvSpPr>
            <a:spLocks noGrp="1"/>
          </p:cNvSpPr>
          <p:nvPr>
            <p:ph type="ftr" sz="quarter" idx="10"/>
          </p:nvPr>
        </p:nvSpPr>
        <p:spPr/>
        <p:txBody>
          <a:bodyPr/>
          <a:lstStyle/>
          <a:p>
            <a:r>
              <a:rPr lang="en-US"/>
              <a:t>IBM Quantum / © 2021 IBM Corporation</a:t>
            </a:r>
            <a:endParaRPr lang="en-US" dirty="0"/>
          </a:p>
        </p:txBody>
      </p:sp>
      <p:sp>
        <p:nvSpPr>
          <p:cNvPr id="5" name="Slide Number Placeholder 4">
            <a:extLst>
              <a:ext uri="{FF2B5EF4-FFF2-40B4-BE49-F238E27FC236}">
                <a16:creationId xmlns:a16="http://schemas.microsoft.com/office/drawing/2014/main" id="{0078E38A-FBB3-8EAA-F48A-49EB2759F09F}"/>
              </a:ext>
            </a:extLst>
          </p:cNvPr>
          <p:cNvSpPr>
            <a:spLocks noGrp="1"/>
          </p:cNvSpPr>
          <p:nvPr>
            <p:ph type="sldNum" sz="quarter" idx="11"/>
          </p:nvPr>
        </p:nvSpPr>
        <p:spPr/>
        <p:txBody>
          <a:bodyPr/>
          <a:lstStyle/>
          <a:p>
            <a:fld id="{59395FB3-9C97-154F-86B2-7E381B951268}" type="slidenum">
              <a:rPr lang="en-US" smtClean="0"/>
              <a:pPr/>
              <a:t>3</a:t>
            </a:fld>
            <a:endParaRPr lang="en-US" dirty="0"/>
          </a:p>
        </p:txBody>
      </p:sp>
      <p:sp>
        <p:nvSpPr>
          <p:cNvPr id="7" name="Rectangle 6">
            <a:extLst>
              <a:ext uri="{FF2B5EF4-FFF2-40B4-BE49-F238E27FC236}">
                <a16:creationId xmlns:a16="http://schemas.microsoft.com/office/drawing/2014/main" id="{AB1F0126-16C1-5B58-3E80-1A17C3DF10E2}"/>
              </a:ext>
            </a:extLst>
          </p:cNvPr>
          <p:cNvSpPr/>
          <p:nvPr/>
        </p:nvSpPr>
        <p:spPr bwMode="auto">
          <a:xfrm>
            <a:off x="489309" y="1961627"/>
            <a:ext cx="1515894" cy="610123"/>
          </a:xfrm>
          <a:prstGeom prst="rect">
            <a:avLst/>
          </a:prstGeom>
          <a:noFill/>
          <a:ln w="6350">
            <a:solidFill>
              <a:srgbClr val="F3F3F3"/>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137160" tIns="0" rIns="36000" bIns="0" numCol="1" rtlCol="0" anchor="ctr" anchorCtr="0" compatLnSpc="1">
            <a:prstTxWarp prst="textNoShape">
              <a:avLst/>
            </a:prstTxWarp>
          </a:bodyPr>
          <a:lstStyle/>
          <a:p>
            <a:pPr marL="0" marR="0" lvl="0" indent="0" algn="l" defTabSz="685983"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4F4F4"/>
                </a:solidFill>
                <a:effectLst/>
                <a:uLnTx/>
                <a:uFillTx/>
                <a:latin typeface="IBM Plex Sans" charset="0"/>
                <a:ea typeface="IBM Plex Sans" charset="0"/>
                <a:cs typeface="IBM Plex Sans" charset="0"/>
              </a:rPr>
              <a:t>Classical</a:t>
            </a:r>
            <a:endParaRPr kumimoji="0" lang="en-US" sz="1800" b="0" i="0" u="none" strike="noStrike" kern="1200" cap="none" spc="0" normalizeH="0" baseline="0" noProof="0" dirty="0">
              <a:ln>
                <a:noFill/>
              </a:ln>
              <a:solidFill>
                <a:srgbClr val="F4F4F4"/>
              </a:solidFill>
              <a:effectLst/>
              <a:uLnTx/>
              <a:uFillTx/>
              <a:latin typeface="IBM Plex Sans" charset="0"/>
              <a:ea typeface="IBM Plex Sans" charset="0"/>
              <a:cs typeface="IBM Plex Sans" charset="0"/>
            </a:endParaRPr>
          </a:p>
        </p:txBody>
      </p:sp>
      <p:sp>
        <p:nvSpPr>
          <p:cNvPr id="8" name="Rectangle 7">
            <a:extLst>
              <a:ext uri="{FF2B5EF4-FFF2-40B4-BE49-F238E27FC236}">
                <a16:creationId xmlns:a16="http://schemas.microsoft.com/office/drawing/2014/main" id="{4866D8E7-040F-9DF2-FF8C-C47119D1D35F}"/>
              </a:ext>
            </a:extLst>
          </p:cNvPr>
          <p:cNvSpPr/>
          <p:nvPr/>
        </p:nvSpPr>
        <p:spPr bwMode="auto">
          <a:xfrm>
            <a:off x="3360395" y="1961628"/>
            <a:ext cx="2298645" cy="610123"/>
          </a:xfrm>
          <a:prstGeom prst="rect">
            <a:avLst/>
          </a:prstGeom>
          <a:noFill/>
          <a:ln w="6350">
            <a:solidFill>
              <a:schemeClr val="accent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137160" tIns="0" rIns="36000" bIns="0" numCol="1" rtlCol="0" anchor="ctr" anchorCtr="0" compatLnSpc="1">
            <a:prstTxWarp prst="textNoShape">
              <a:avLst/>
            </a:prstTxWarp>
          </a:bodyPr>
          <a:lstStyle/>
          <a:p>
            <a:pPr marL="0" marR="0" lvl="0" indent="0" algn="l" defTabSz="685983"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4F4F4"/>
                </a:solidFill>
                <a:effectLst/>
                <a:uLnTx/>
                <a:uFillTx/>
                <a:latin typeface="IBM Plex Sans" charset="0"/>
                <a:ea typeface="IBM Plex Sans" charset="0"/>
                <a:cs typeface="IBM Plex Sans" charset="0"/>
              </a:rPr>
              <a:t>Quantum</a:t>
            </a:r>
            <a:endParaRPr kumimoji="0" lang="en-US" sz="900" b="0" i="0" u="none" strike="noStrike" kern="1200" cap="none" spc="0" normalizeH="0" baseline="0" noProof="0" dirty="0">
              <a:ln>
                <a:noFill/>
              </a:ln>
              <a:solidFill>
                <a:srgbClr val="F4F4F4"/>
              </a:solidFill>
              <a:effectLst/>
              <a:uLnTx/>
              <a:uFillTx/>
              <a:latin typeface="IBM Plex Sans" charset="0"/>
              <a:ea typeface="IBM Plex Sans" charset="0"/>
              <a:cs typeface="IBM Plex Sans" charset="0"/>
            </a:endParaRPr>
          </a:p>
        </p:txBody>
      </p:sp>
      <p:cxnSp>
        <p:nvCxnSpPr>
          <p:cNvPr id="9" name="Straight Arrow Connector 8">
            <a:extLst>
              <a:ext uri="{FF2B5EF4-FFF2-40B4-BE49-F238E27FC236}">
                <a16:creationId xmlns:a16="http://schemas.microsoft.com/office/drawing/2014/main" id="{20E99A89-0714-4C24-6CE8-7411301B5A5D}"/>
              </a:ext>
            </a:extLst>
          </p:cNvPr>
          <p:cNvCxnSpPr>
            <a:cxnSpLocks/>
          </p:cNvCxnSpPr>
          <p:nvPr/>
        </p:nvCxnSpPr>
        <p:spPr bwMode="auto">
          <a:xfrm>
            <a:off x="2340353" y="2262245"/>
            <a:ext cx="738653" cy="0"/>
          </a:xfrm>
          <a:prstGeom prst="straightConnector1">
            <a:avLst/>
          </a:prstGeom>
          <a:ln w="6350">
            <a:solidFill>
              <a:srgbClr val="6F6F6F"/>
            </a:solidFill>
            <a:headEnd type="arrow" w="med" len="sm"/>
            <a:tailEnd type="arrow" w="med" len="sm"/>
          </a:ln>
          <a:effectLst/>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9B10AC20-BFEF-2A43-20DA-58E1E4108EA3}"/>
              </a:ext>
            </a:extLst>
          </p:cNvPr>
          <p:cNvCxnSpPr>
            <a:cxnSpLocks/>
          </p:cNvCxnSpPr>
          <p:nvPr/>
        </p:nvCxnSpPr>
        <p:spPr bwMode="auto">
          <a:xfrm>
            <a:off x="6058277" y="1700384"/>
            <a:ext cx="0" cy="1353312"/>
          </a:xfrm>
          <a:prstGeom prst="line">
            <a:avLst/>
          </a:prstGeom>
          <a:ln w="6350">
            <a:solidFill>
              <a:srgbClr val="56565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1" name="Title 5">
            <a:extLst>
              <a:ext uri="{FF2B5EF4-FFF2-40B4-BE49-F238E27FC236}">
                <a16:creationId xmlns:a16="http://schemas.microsoft.com/office/drawing/2014/main" id="{EBDDC2FE-904E-AD11-42A7-5E09C3C4D93B}"/>
              </a:ext>
            </a:extLst>
          </p:cNvPr>
          <p:cNvSpPr txBox="1">
            <a:spLocks/>
          </p:cNvSpPr>
          <p:nvPr/>
        </p:nvSpPr>
        <p:spPr>
          <a:xfrm>
            <a:off x="6351781" y="1926843"/>
            <a:ext cx="2384208" cy="990357"/>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2800" b="0" i="0">
                <a:solidFill>
                  <a:schemeClr val="tx1"/>
                </a:solidFill>
                <a:latin typeface="IBM Plex Sans Light" panose="020B0403050203000203" pitchFamily="34" charset="77"/>
                <a:ea typeface="IBM Plex Sans Light" panose="020B0403050203000203" pitchFamily="34" charset="77"/>
                <a:cs typeface="IBM Plex Sans Light" panose="020B0403050203000203" pitchFamily="34" charset="77"/>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8"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9"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707"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76" algn="l" rtl="0" eaLnBrk="1" fontAlgn="base" hangingPunct="1">
              <a:lnSpc>
                <a:spcPct val="90000"/>
              </a:lnSpc>
              <a:spcBef>
                <a:spcPct val="0"/>
              </a:spcBef>
              <a:spcAft>
                <a:spcPct val="0"/>
              </a:spcAft>
              <a:defRPr sz="2220">
                <a:solidFill>
                  <a:srgbClr val="191919"/>
                </a:solidFill>
                <a:latin typeface="HelvNeue Light for IBM" pitchFamily="34" charset="0"/>
              </a:defRPr>
            </a:lvl9pPr>
          </a:lstStyle>
          <a:p>
            <a:pPr marL="0" marR="0" lvl="0" indent="0" algn="l" defTabSz="914400" rtl="0" eaLnBrk="1" fontAlgn="base" latinLnBrk="0" hangingPunct="1">
              <a:lnSpc>
                <a:spcPts val="16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F4F4F4"/>
                </a:solidFill>
                <a:effectLst/>
                <a:uLnTx/>
                <a:uFillTx/>
                <a:latin typeface="IBM Plex Sans Light" panose="020B0403050203000203" pitchFamily="34" charset="0"/>
              </a:rPr>
              <a:t>Real workloads are not purely quantum, but rather require </a:t>
            </a:r>
            <a:r>
              <a:rPr kumimoji="0" lang="en-US" sz="1200" b="0" i="0" u="none" strike="noStrike" kern="0" cap="none" spc="0" normalizeH="0" baseline="0" noProof="0" dirty="0">
                <a:ln>
                  <a:noFill/>
                </a:ln>
                <a:solidFill>
                  <a:srgbClr val="33B1FF"/>
                </a:solidFill>
                <a:effectLst/>
                <a:uLnTx/>
                <a:uFillTx/>
                <a:latin typeface="IBM Plex Sans Light" panose="020B0403050203000203" pitchFamily="34" charset="0"/>
              </a:rPr>
              <a:t>interaction</a:t>
            </a:r>
            <a:r>
              <a:rPr kumimoji="0" lang="en-US" sz="1200" b="0" i="0" u="none" strike="noStrike" kern="0" cap="none" spc="0" normalizeH="0" baseline="0" noProof="0" dirty="0">
                <a:ln>
                  <a:noFill/>
                </a:ln>
                <a:solidFill>
                  <a:srgbClr val="F4F4F4"/>
                </a:solidFill>
                <a:effectLst/>
                <a:uLnTx/>
                <a:uFillTx/>
                <a:latin typeface="IBM Plex Sans Light" panose="020B0403050203000203" pitchFamily="34" charset="0"/>
              </a:rPr>
              <a:t> between quantum and classical compute resources.</a:t>
            </a:r>
          </a:p>
        </p:txBody>
      </p:sp>
      <p:pic>
        <p:nvPicPr>
          <p:cNvPr id="13" name="Picture 12">
            <a:extLst>
              <a:ext uri="{FF2B5EF4-FFF2-40B4-BE49-F238E27FC236}">
                <a16:creationId xmlns:a16="http://schemas.microsoft.com/office/drawing/2014/main" id="{32124029-4B87-DFD0-8BD7-5B349A66ED2D}"/>
              </a:ext>
            </a:extLst>
          </p:cNvPr>
          <p:cNvPicPr>
            <a:picLocks noChangeAspect="1"/>
          </p:cNvPicPr>
          <p:nvPr/>
        </p:nvPicPr>
        <p:blipFill>
          <a:blip r:embed="rId2"/>
          <a:stretch>
            <a:fillRect/>
          </a:stretch>
        </p:blipFill>
        <p:spPr>
          <a:xfrm>
            <a:off x="5112906" y="2107690"/>
            <a:ext cx="332269" cy="332269"/>
          </a:xfrm>
          <a:prstGeom prst="rect">
            <a:avLst/>
          </a:prstGeom>
        </p:spPr>
      </p:pic>
    </p:spTree>
    <p:extLst>
      <p:ext uri="{BB962C8B-B14F-4D97-AF65-F5344CB8AC3E}">
        <p14:creationId xmlns:p14="http://schemas.microsoft.com/office/powerpoint/2010/main" val="30978511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9738688-F12E-AA4F-86F6-F8A3DBEAF1FB}"/>
              </a:ext>
            </a:extLst>
          </p:cNvPr>
          <p:cNvSpPr>
            <a:spLocks noGrp="1"/>
          </p:cNvSpPr>
          <p:nvPr>
            <p:ph type="title"/>
          </p:nvPr>
        </p:nvSpPr>
        <p:spPr>
          <a:xfrm>
            <a:off x="210311" y="201168"/>
            <a:ext cx="7128331" cy="804672"/>
          </a:xfrm>
        </p:spPr>
        <p:txBody>
          <a:bodyPr/>
          <a:lstStyle/>
          <a:p>
            <a:r>
              <a:rPr lang="en-US" dirty="0"/>
              <a:t>Classical-Quantum requirements vary based on workload and timescales</a:t>
            </a:r>
          </a:p>
        </p:txBody>
      </p:sp>
      <p:sp>
        <p:nvSpPr>
          <p:cNvPr id="5" name="Rectangle 4">
            <a:extLst>
              <a:ext uri="{FF2B5EF4-FFF2-40B4-BE49-F238E27FC236}">
                <a16:creationId xmlns:a16="http://schemas.microsoft.com/office/drawing/2014/main" id="{6FC152F6-F3F3-94C0-6058-DA3FA151FD1B}"/>
              </a:ext>
            </a:extLst>
          </p:cNvPr>
          <p:cNvSpPr/>
          <p:nvPr/>
        </p:nvSpPr>
        <p:spPr bwMode="auto">
          <a:xfrm>
            <a:off x="2479337" y="1835017"/>
            <a:ext cx="1960927" cy="3107315"/>
          </a:xfrm>
          <a:prstGeom prst="rect">
            <a:avLst/>
          </a:prstGeom>
          <a:noFill/>
          <a:ln w="9144">
            <a:gradFill>
              <a:gsLst>
                <a:gs pos="100000">
                  <a:srgbClr val="171717"/>
                </a:gs>
                <a:gs pos="0">
                  <a:srgbClr val="92EEEE"/>
                </a:gs>
              </a:gsLst>
              <a:lin ang="5400000" scaled="1"/>
            </a:gra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lvl="0" indent="0" algn="l" defTabSz="685983"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F4F4F4"/>
              </a:solidFill>
              <a:effectLst/>
              <a:uLnTx/>
              <a:uFillTx/>
              <a:latin typeface="IBM Plex Sans" charset="0"/>
              <a:ea typeface="IBM Plex Sans" charset="0"/>
              <a:cs typeface="IBM Plex Sans" charset="0"/>
            </a:endParaRPr>
          </a:p>
        </p:txBody>
      </p:sp>
      <p:sp>
        <p:nvSpPr>
          <p:cNvPr id="7" name="Title 5">
            <a:extLst>
              <a:ext uri="{FF2B5EF4-FFF2-40B4-BE49-F238E27FC236}">
                <a16:creationId xmlns:a16="http://schemas.microsoft.com/office/drawing/2014/main" id="{23A6A1BF-EFED-4B61-2029-C7729375DDA8}"/>
              </a:ext>
            </a:extLst>
          </p:cNvPr>
          <p:cNvSpPr txBox="1">
            <a:spLocks/>
          </p:cNvSpPr>
          <p:nvPr/>
        </p:nvSpPr>
        <p:spPr>
          <a:xfrm>
            <a:off x="2723297" y="2090510"/>
            <a:ext cx="1476161" cy="306305"/>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2800" b="0" i="0">
                <a:solidFill>
                  <a:schemeClr val="tx1"/>
                </a:solidFill>
                <a:latin typeface="IBM Plex Sans Light" panose="020B0403050203000203" pitchFamily="34" charset="77"/>
                <a:ea typeface="IBM Plex Sans Light" panose="020B0403050203000203" pitchFamily="34" charset="77"/>
                <a:cs typeface="IBM Plex Sans Light" panose="020B0403050203000203" pitchFamily="34" charset="77"/>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8"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9"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707"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76" algn="l" rtl="0" eaLnBrk="1" fontAlgn="base" hangingPunct="1">
              <a:lnSpc>
                <a:spcPct val="90000"/>
              </a:lnSpc>
              <a:spcBef>
                <a:spcPct val="0"/>
              </a:spcBef>
              <a:spcAft>
                <a:spcPct val="0"/>
              </a:spcAft>
              <a:defRPr sz="2220">
                <a:solidFill>
                  <a:srgbClr val="191919"/>
                </a:solidFill>
                <a:latin typeface="HelvNeue Light for IBM" pitchFamily="34" charset="0"/>
              </a:defRPr>
            </a:lvl9p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sz="1000" b="1" i="0" u="none" strike="noStrike" kern="0" cap="none" spc="0" normalizeH="0" baseline="0" noProof="0" dirty="0">
                <a:ln>
                  <a:noFill/>
                </a:ln>
                <a:solidFill>
                  <a:srgbClr val="92EEEE"/>
                </a:solidFill>
                <a:effectLst/>
                <a:uLnTx/>
                <a:uFillTx/>
                <a:latin typeface="IBM Plex Sans SemiBold" panose="020B0503050203000203" pitchFamily="34" charset="0"/>
              </a:rPr>
              <a:t>Middleware for Quantum</a:t>
            </a:r>
          </a:p>
        </p:txBody>
      </p:sp>
      <p:sp>
        <p:nvSpPr>
          <p:cNvPr id="8" name="Title 5">
            <a:extLst>
              <a:ext uri="{FF2B5EF4-FFF2-40B4-BE49-F238E27FC236}">
                <a16:creationId xmlns:a16="http://schemas.microsoft.com/office/drawing/2014/main" id="{3F22D37D-D174-D308-8004-23CA6A20FFB6}"/>
              </a:ext>
            </a:extLst>
          </p:cNvPr>
          <p:cNvSpPr txBox="1">
            <a:spLocks/>
          </p:cNvSpPr>
          <p:nvPr/>
        </p:nvSpPr>
        <p:spPr>
          <a:xfrm>
            <a:off x="2723297" y="3791893"/>
            <a:ext cx="1578373" cy="306305"/>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2800" b="0" i="0">
                <a:solidFill>
                  <a:schemeClr val="tx1"/>
                </a:solidFill>
                <a:latin typeface="IBM Plex Sans Light" panose="020B0403050203000203" pitchFamily="34" charset="77"/>
                <a:ea typeface="IBM Plex Sans Light" panose="020B0403050203000203" pitchFamily="34" charset="77"/>
                <a:cs typeface="IBM Plex Sans Light" panose="020B0403050203000203" pitchFamily="34" charset="77"/>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8"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9"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707"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76" algn="l" rtl="0" eaLnBrk="1" fontAlgn="base" hangingPunct="1">
              <a:lnSpc>
                <a:spcPct val="90000"/>
              </a:lnSpc>
              <a:spcBef>
                <a:spcPct val="0"/>
              </a:spcBef>
              <a:spcAft>
                <a:spcPct val="0"/>
              </a:spcAft>
              <a:defRPr sz="2220">
                <a:solidFill>
                  <a:srgbClr val="191919"/>
                </a:solidFill>
                <a:latin typeface="HelvNeue Light for IBM"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000" b="1" i="0" u="none" strike="noStrike" kern="0" cap="none" spc="0" normalizeH="0" baseline="0" noProof="0" dirty="0">
                <a:ln>
                  <a:noFill/>
                </a:ln>
                <a:solidFill>
                  <a:srgbClr val="F4F4F4"/>
                </a:solidFill>
                <a:effectLst/>
                <a:uLnTx/>
                <a:uFillTx/>
                <a:latin typeface="IBM Plex Sans SemiBold" panose="020B0503050203000203" pitchFamily="34" charset="0"/>
              </a:rPr>
              <a:t>Elastic</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dirty="0">
                <a:ln>
                  <a:noFill/>
                </a:ln>
                <a:solidFill>
                  <a:srgbClr val="F4F4F4"/>
                </a:solidFill>
                <a:effectLst/>
                <a:uLnTx/>
                <a:uFillTx/>
                <a:latin typeface="IBM Plex Sans" panose="020B0503050203000203" pitchFamily="34" charset="0"/>
              </a:rPr>
              <a:t>100 milliseconds to hours</a:t>
            </a:r>
          </a:p>
        </p:txBody>
      </p:sp>
      <p:sp>
        <p:nvSpPr>
          <p:cNvPr id="9" name="Title 5">
            <a:extLst>
              <a:ext uri="{FF2B5EF4-FFF2-40B4-BE49-F238E27FC236}">
                <a16:creationId xmlns:a16="http://schemas.microsoft.com/office/drawing/2014/main" id="{1288572B-C46E-2EF7-BD0D-5CDDAB593730}"/>
              </a:ext>
            </a:extLst>
          </p:cNvPr>
          <p:cNvSpPr txBox="1">
            <a:spLocks/>
          </p:cNvSpPr>
          <p:nvPr/>
        </p:nvSpPr>
        <p:spPr>
          <a:xfrm>
            <a:off x="2723297" y="4346529"/>
            <a:ext cx="1578373" cy="306305"/>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2800" b="0" i="0">
                <a:solidFill>
                  <a:schemeClr val="tx1"/>
                </a:solidFill>
                <a:latin typeface="IBM Plex Sans Light" panose="020B0403050203000203" pitchFamily="34" charset="77"/>
                <a:ea typeface="IBM Plex Sans Light" panose="020B0403050203000203" pitchFamily="34" charset="77"/>
                <a:cs typeface="IBM Plex Sans Light" panose="020B0403050203000203" pitchFamily="34" charset="77"/>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8"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9"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707"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76" algn="l" rtl="0" eaLnBrk="1" fontAlgn="base" hangingPunct="1">
              <a:lnSpc>
                <a:spcPct val="90000"/>
              </a:lnSpc>
              <a:spcBef>
                <a:spcPct val="0"/>
              </a:spcBef>
              <a:spcAft>
                <a:spcPct val="0"/>
              </a:spcAft>
              <a:defRPr sz="2220">
                <a:solidFill>
                  <a:srgbClr val="191919"/>
                </a:solidFill>
                <a:latin typeface="HelvNeue Light for IBM"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dirty="0">
                <a:ln>
                  <a:noFill/>
                </a:ln>
                <a:solidFill>
                  <a:srgbClr val="F4F4F4"/>
                </a:solidFill>
                <a:effectLst/>
                <a:uLnTx/>
                <a:uFillTx/>
                <a:latin typeface="IBM Plex Sans" panose="020B0503050203000203" pitchFamily="34" charset="0"/>
              </a:rPr>
              <a:t>Algorithm developers</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dirty="0">
                <a:ln>
                  <a:noFill/>
                </a:ln>
                <a:solidFill>
                  <a:srgbClr val="F4F4F4"/>
                </a:solidFill>
                <a:effectLst/>
                <a:uLnTx/>
                <a:uFillTx/>
                <a:latin typeface="IBM Plex Sans" panose="020B0503050203000203" pitchFamily="34" charset="0"/>
              </a:rPr>
              <a:t>Model developers</a:t>
            </a:r>
          </a:p>
        </p:txBody>
      </p:sp>
      <p:sp>
        <p:nvSpPr>
          <p:cNvPr id="19" name="Rectangle 18">
            <a:extLst>
              <a:ext uri="{FF2B5EF4-FFF2-40B4-BE49-F238E27FC236}">
                <a16:creationId xmlns:a16="http://schemas.microsoft.com/office/drawing/2014/main" id="{E381F49E-F509-A31A-EF7D-245A2F04F2E5}"/>
              </a:ext>
            </a:extLst>
          </p:cNvPr>
          <p:cNvSpPr/>
          <p:nvPr/>
        </p:nvSpPr>
        <p:spPr bwMode="auto">
          <a:xfrm>
            <a:off x="4724399" y="1835016"/>
            <a:ext cx="1960927" cy="3107315"/>
          </a:xfrm>
          <a:prstGeom prst="rect">
            <a:avLst/>
          </a:prstGeom>
          <a:noFill/>
          <a:ln w="9144">
            <a:gradFill>
              <a:gsLst>
                <a:gs pos="100000">
                  <a:srgbClr val="171717"/>
                </a:gs>
                <a:gs pos="0">
                  <a:srgbClr val="92EEEE"/>
                </a:gs>
              </a:gsLst>
              <a:lin ang="5400000" scaled="1"/>
            </a:gra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lvl="0" indent="0" algn="l" defTabSz="685983"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F4F4F4"/>
              </a:solidFill>
              <a:effectLst/>
              <a:uLnTx/>
              <a:uFillTx/>
              <a:latin typeface="IBM Plex Sans" charset="0"/>
              <a:ea typeface="IBM Plex Sans" charset="0"/>
              <a:cs typeface="IBM Plex Sans" charset="0"/>
            </a:endParaRPr>
          </a:p>
        </p:txBody>
      </p:sp>
      <p:sp>
        <p:nvSpPr>
          <p:cNvPr id="20" name="Title 5">
            <a:extLst>
              <a:ext uri="{FF2B5EF4-FFF2-40B4-BE49-F238E27FC236}">
                <a16:creationId xmlns:a16="http://schemas.microsoft.com/office/drawing/2014/main" id="{0F925DA7-CFBA-70FB-D1A4-2B9C8740780C}"/>
              </a:ext>
            </a:extLst>
          </p:cNvPr>
          <p:cNvSpPr txBox="1">
            <a:spLocks/>
          </p:cNvSpPr>
          <p:nvPr/>
        </p:nvSpPr>
        <p:spPr>
          <a:xfrm>
            <a:off x="4968359" y="2090509"/>
            <a:ext cx="1476161" cy="306305"/>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2800" b="0" i="0">
                <a:solidFill>
                  <a:schemeClr val="tx1"/>
                </a:solidFill>
                <a:latin typeface="IBM Plex Sans Light" panose="020B0403050203000203" pitchFamily="34" charset="77"/>
                <a:ea typeface="IBM Plex Sans Light" panose="020B0403050203000203" pitchFamily="34" charset="77"/>
                <a:cs typeface="IBM Plex Sans Light" panose="020B0403050203000203" pitchFamily="34" charset="77"/>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8"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9"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707"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76" algn="l" rtl="0" eaLnBrk="1" fontAlgn="base" hangingPunct="1">
              <a:lnSpc>
                <a:spcPct val="90000"/>
              </a:lnSpc>
              <a:spcBef>
                <a:spcPct val="0"/>
              </a:spcBef>
              <a:spcAft>
                <a:spcPct val="0"/>
              </a:spcAft>
              <a:defRPr sz="2220">
                <a:solidFill>
                  <a:srgbClr val="191919"/>
                </a:solidFill>
                <a:latin typeface="HelvNeue Light for IBM" pitchFamily="34" charset="0"/>
              </a:defRPr>
            </a:lvl9p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sz="1000" b="1" i="0" u="none" strike="noStrike" kern="0" cap="none" spc="0" normalizeH="0" baseline="0" noProof="0" dirty="0" err="1">
                <a:ln>
                  <a:noFill/>
                </a:ln>
                <a:solidFill>
                  <a:srgbClr val="92EEEE"/>
                </a:solidFill>
                <a:effectLst/>
                <a:uLnTx/>
                <a:uFillTx/>
                <a:latin typeface="IBM Plex Sans SemiBold" panose="020B0503050203000203" pitchFamily="34" charset="0"/>
              </a:rPr>
              <a:t>Qiskit</a:t>
            </a:r>
            <a:r>
              <a:rPr kumimoji="0" lang="en-US" sz="1000" b="1" i="0" u="none" strike="noStrike" kern="0" cap="none" spc="0" normalizeH="0" baseline="0" noProof="0" dirty="0">
                <a:ln>
                  <a:noFill/>
                </a:ln>
                <a:solidFill>
                  <a:srgbClr val="92EEEE"/>
                </a:solidFill>
                <a:effectLst/>
                <a:uLnTx/>
                <a:uFillTx/>
                <a:latin typeface="IBM Plex Sans SemiBold" panose="020B0503050203000203" pitchFamily="34" charset="0"/>
              </a:rPr>
              <a:t> Runtime</a:t>
            </a:r>
          </a:p>
        </p:txBody>
      </p:sp>
      <p:sp>
        <p:nvSpPr>
          <p:cNvPr id="21" name="Title 5">
            <a:extLst>
              <a:ext uri="{FF2B5EF4-FFF2-40B4-BE49-F238E27FC236}">
                <a16:creationId xmlns:a16="http://schemas.microsoft.com/office/drawing/2014/main" id="{74672921-6E66-6FAC-3F95-DCA4C11ACEFE}"/>
              </a:ext>
            </a:extLst>
          </p:cNvPr>
          <p:cNvSpPr txBox="1">
            <a:spLocks/>
          </p:cNvSpPr>
          <p:nvPr/>
        </p:nvSpPr>
        <p:spPr>
          <a:xfrm>
            <a:off x="4968359" y="3791892"/>
            <a:ext cx="1578373" cy="306305"/>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2800" b="0" i="0">
                <a:solidFill>
                  <a:schemeClr val="tx1"/>
                </a:solidFill>
                <a:latin typeface="IBM Plex Sans Light" panose="020B0403050203000203" pitchFamily="34" charset="77"/>
                <a:ea typeface="IBM Plex Sans Light" panose="020B0403050203000203" pitchFamily="34" charset="77"/>
                <a:cs typeface="IBM Plex Sans Light" panose="020B0403050203000203" pitchFamily="34" charset="77"/>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8"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9"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707"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76" algn="l" rtl="0" eaLnBrk="1" fontAlgn="base" hangingPunct="1">
              <a:lnSpc>
                <a:spcPct val="90000"/>
              </a:lnSpc>
              <a:spcBef>
                <a:spcPct val="0"/>
              </a:spcBef>
              <a:spcAft>
                <a:spcPct val="0"/>
              </a:spcAft>
              <a:defRPr sz="2220">
                <a:solidFill>
                  <a:srgbClr val="191919"/>
                </a:solidFill>
                <a:latin typeface="HelvNeue Light for IBM"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000" b="1" i="0" u="none" strike="noStrike" kern="0" cap="none" spc="0" normalizeH="0" baseline="0" noProof="0" dirty="0">
                <a:ln>
                  <a:noFill/>
                </a:ln>
                <a:solidFill>
                  <a:srgbClr val="F4F4F4"/>
                </a:solidFill>
                <a:effectLst/>
                <a:uLnTx/>
                <a:uFillTx/>
                <a:latin typeface="IBM Plex Sans SemiBold" panose="020B0503050203000203" pitchFamily="34" charset="0"/>
              </a:rPr>
              <a:t>Near-time</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dirty="0">
                <a:ln>
                  <a:noFill/>
                </a:ln>
                <a:solidFill>
                  <a:srgbClr val="F4F4F4"/>
                </a:solidFill>
                <a:effectLst/>
                <a:uLnTx/>
                <a:uFillTx/>
                <a:latin typeface="IBM Plex Sans" panose="020B0503050203000203" pitchFamily="34" charset="0"/>
              </a:rPr>
              <a:t>Microseconds to seconds</a:t>
            </a:r>
          </a:p>
        </p:txBody>
      </p:sp>
      <p:sp>
        <p:nvSpPr>
          <p:cNvPr id="22" name="Title 5">
            <a:extLst>
              <a:ext uri="{FF2B5EF4-FFF2-40B4-BE49-F238E27FC236}">
                <a16:creationId xmlns:a16="http://schemas.microsoft.com/office/drawing/2014/main" id="{5C20640C-B930-46EA-3D0D-97B35204FED8}"/>
              </a:ext>
            </a:extLst>
          </p:cNvPr>
          <p:cNvSpPr txBox="1">
            <a:spLocks/>
          </p:cNvSpPr>
          <p:nvPr/>
        </p:nvSpPr>
        <p:spPr>
          <a:xfrm>
            <a:off x="4968359" y="4346528"/>
            <a:ext cx="1578373" cy="306305"/>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2800" b="0" i="0">
                <a:solidFill>
                  <a:schemeClr val="tx1"/>
                </a:solidFill>
                <a:latin typeface="IBM Plex Sans Light" panose="020B0403050203000203" pitchFamily="34" charset="77"/>
                <a:ea typeface="IBM Plex Sans Light" panose="020B0403050203000203" pitchFamily="34" charset="77"/>
                <a:cs typeface="IBM Plex Sans Light" panose="020B0403050203000203" pitchFamily="34" charset="77"/>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8"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9"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707"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76" algn="l" rtl="0" eaLnBrk="1" fontAlgn="base" hangingPunct="1">
              <a:lnSpc>
                <a:spcPct val="90000"/>
              </a:lnSpc>
              <a:spcBef>
                <a:spcPct val="0"/>
              </a:spcBef>
              <a:spcAft>
                <a:spcPct val="0"/>
              </a:spcAft>
              <a:defRPr sz="2220">
                <a:solidFill>
                  <a:srgbClr val="191919"/>
                </a:solidFill>
                <a:latin typeface="HelvNeue Light for IBM"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dirty="0">
                <a:ln>
                  <a:noFill/>
                </a:ln>
                <a:solidFill>
                  <a:srgbClr val="F4F4F4"/>
                </a:solidFill>
                <a:effectLst/>
                <a:uLnTx/>
                <a:uFillTx/>
                <a:latin typeface="IBM Plex Sans" panose="020B0503050203000203" pitchFamily="34" charset="0"/>
              </a:rPr>
              <a:t>Kernel developers</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dirty="0">
                <a:ln>
                  <a:noFill/>
                </a:ln>
                <a:solidFill>
                  <a:srgbClr val="F4F4F4"/>
                </a:solidFill>
                <a:effectLst/>
                <a:uLnTx/>
                <a:uFillTx/>
                <a:latin typeface="IBM Plex Sans" panose="020B0503050203000203" pitchFamily="34" charset="0"/>
              </a:rPr>
              <a:t>Algorithm developers</a:t>
            </a:r>
          </a:p>
        </p:txBody>
      </p:sp>
      <p:sp>
        <p:nvSpPr>
          <p:cNvPr id="24" name="Rectangle 23">
            <a:extLst>
              <a:ext uri="{FF2B5EF4-FFF2-40B4-BE49-F238E27FC236}">
                <a16:creationId xmlns:a16="http://schemas.microsoft.com/office/drawing/2014/main" id="{65089746-8BA0-D528-0BF2-CD98A31278C1}"/>
              </a:ext>
            </a:extLst>
          </p:cNvPr>
          <p:cNvSpPr/>
          <p:nvPr/>
        </p:nvSpPr>
        <p:spPr bwMode="auto">
          <a:xfrm>
            <a:off x="6972924" y="1835016"/>
            <a:ext cx="1960927" cy="3107315"/>
          </a:xfrm>
          <a:prstGeom prst="rect">
            <a:avLst/>
          </a:prstGeom>
          <a:noFill/>
          <a:ln w="9144">
            <a:gradFill>
              <a:gsLst>
                <a:gs pos="100000">
                  <a:srgbClr val="171717"/>
                </a:gs>
                <a:gs pos="0">
                  <a:srgbClr val="92EEEE"/>
                </a:gs>
              </a:gsLst>
              <a:lin ang="5400000" scaled="1"/>
            </a:gra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lvl="0" indent="0" algn="l" defTabSz="685983"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F4F4F4"/>
              </a:solidFill>
              <a:effectLst/>
              <a:uLnTx/>
              <a:uFillTx/>
              <a:latin typeface="IBM Plex Sans" charset="0"/>
              <a:ea typeface="IBM Plex Sans" charset="0"/>
              <a:cs typeface="IBM Plex Sans" charset="0"/>
            </a:endParaRPr>
          </a:p>
        </p:txBody>
      </p:sp>
      <p:sp>
        <p:nvSpPr>
          <p:cNvPr id="25" name="Title 5">
            <a:extLst>
              <a:ext uri="{FF2B5EF4-FFF2-40B4-BE49-F238E27FC236}">
                <a16:creationId xmlns:a16="http://schemas.microsoft.com/office/drawing/2014/main" id="{CBB175E2-9544-2D3F-5764-E77E08E6B069}"/>
              </a:ext>
            </a:extLst>
          </p:cNvPr>
          <p:cNvSpPr txBox="1">
            <a:spLocks/>
          </p:cNvSpPr>
          <p:nvPr/>
        </p:nvSpPr>
        <p:spPr>
          <a:xfrm>
            <a:off x="7216884" y="2090509"/>
            <a:ext cx="1476161" cy="306305"/>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2800" b="0" i="0">
                <a:solidFill>
                  <a:schemeClr val="tx1"/>
                </a:solidFill>
                <a:latin typeface="IBM Plex Sans Light" panose="020B0403050203000203" pitchFamily="34" charset="77"/>
                <a:ea typeface="IBM Plex Sans Light" panose="020B0403050203000203" pitchFamily="34" charset="77"/>
                <a:cs typeface="IBM Plex Sans Light" panose="020B0403050203000203" pitchFamily="34" charset="77"/>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8"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9"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707"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76" algn="l" rtl="0" eaLnBrk="1" fontAlgn="base" hangingPunct="1">
              <a:lnSpc>
                <a:spcPct val="90000"/>
              </a:lnSpc>
              <a:spcBef>
                <a:spcPct val="0"/>
              </a:spcBef>
              <a:spcAft>
                <a:spcPct val="0"/>
              </a:spcAft>
              <a:defRPr sz="2220">
                <a:solidFill>
                  <a:srgbClr val="191919"/>
                </a:solidFill>
                <a:latin typeface="HelvNeue Light for IBM" pitchFamily="34" charset="0"/>
              </a:defRPr>
            </a:lvl9p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sz="1000" b="1" i="0" u="none" strike="noStrike" kern="0" cap="none" spc="0" normalizeH="0" baseline="0" noProof="0" dirty="0">
                <a:ln>
                  <a:noFill/>
                </a:ln>
                <a:solidFill>
                  <a:srgbClr val="92EEEE"/>
                </a:solidFill>
                <a:effectLst/>
                <a:uLnTx/>
                <a:uFillTx/>
                <a:latin typeface="IBM Plex Sans SemiBold" panose="020B0503050203000203" pitchFamily="34" charset="0"/>
              </a:rPr>
              <a:t>Dynamic circuits</a:t>
            </a:r>
          </a:p>
        </p:txBody>
      </p:sp>
      <p:sp>
        <p:nvSpPr>
          <p:cNvPr id="26" name="Title 5">
            <a:extLst>
              <a:ext uri="{FF2B5EF4-FFF2-40B4-BE49-F238E27FC236}">
                <a16:creationId xmlns:a16="http://schemas.microsoft.com/office/drawing/2014/main" id="{98815813-6D74-ED6E-34A2-B46B688521CD}"/>
              </a:ext>
            </a:extLst>
          </p:cNvPr>
          <p:cNvSpPr txBox="1">
            <a:spLocks/>
          </p:cNvSpPr>
          <p:nvPr/>
        </p:nvSpPr>
        <p:spPr>
          <a:xfrm>
            <a:off x="7216884" y="3791892"/>
            <a:ext cx="1578373" cy="306305"/>
          </a:xfrm>
          <a:prstGeom prst="rect">
            <a:avLst/>
          </a:prstGeom>
        </p:spPr>
        <p:txBody>
          <a:bodyPr vert="horz" lIns="0" tIns="0" rIns="0" bIns="0" rtlCol="0" anchor="b">
            <a:noAutofit/>
          </a:bodyPr>
          <a:lstStyle>
            <a:lvl1pPr algn="l" rtl="0" eaLnBrk="1" fontAlgn="base" hangingPunct="1">
              <a:lnSpc>
                <a:spcPct val="90000"/>
              </a:lnSpc>
              <a:spcBef>
                <a:spcPct val="0"/>
              </a:spcBef>
              <a:spcAft>
                <a:spcPct val="0"/>
              </a:spcAft>
              <a:defRPr sz="2800" b="0" i="0">
                <a:solidFill>
                  <a:schemeClr val="tx1"/>
                </a:solidFill>
                <a:latin typeface="IBM Plex Sans Light" panose="020B0403050203000203" pitchFamily="34" charset="77"/>
                <a:ea typeface="IBM Plex Sans Light" panose="020B0403050203000203" pitchFamily="34" charset="77"/>
                <a:cs typeface="IBM Plex Sans Light" panose="020B0403050203000203" pitchFamily="34" charset="77"/>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8"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9"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707"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76" algn="l" rtl="0" eaLnBrk="1" fontAlgn="base" hangingPunct="1">
              <a:lnSpc>
                <a:spcPct val="90000"/>
              </a:lnSpc>
              <a:spcBef>
                <a:spcPct val="0"/>
              </a:spcBef>
              <a:spcAft>
                <a:spcPct val="0"/>
              </a:spcAft>
              <a:defRPr sz="2220">
                <a:solidFill>
                  <a:srgbClr val="191919"/>
                </a:solidFill>
                <a:latin typeface="HelvNeue Light for IBM"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000" b="1" i="0" u="none" strike="noStrike" kern="0" cap="none" spc="0" normalizeH="0" baseline="0" noProof="0" dirty="0">
                <a:ln>
                  <a:noFill/>
                </a:ln>
                <a:solidFill>
                  <a:srgbClr val="F4F4F4"/>
                </a:solidFill>
                <a:effectLst/>
                <a:uLnTx/>
                <a:uFillTx/>
                <a:latin typeface="IBM Plex Sans SemiBold" panose="020B0503050203000203" pitchFamily="34" charset="0"/>
              </a:rPr>
              <a:t>Real-time</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dirty="0">
                <a:ln>
                  <a:noFill/>
                </a:ln>
                <a:solidFill>
                  <a:srgbClr val="F4F4F4"/>
                </a:solidFill>
                <a:effectLst/>
                <a:uLnTx/>
                <a:uFillTx/>
                <a:latin typeface="IBM Plex Sans" panose="020B0503050203000203" pitchFamily="34" charset="0"/>
              </a:rPr>
              <a:t>Nanoseconds to microseconds</a:t>
            </a:r>
          </a:p>
        </p:txBody>
      </p:sp>
      <p:sp>
        <p:nvSpPr>
          <p:cNvPr id="27" name="Title 5">
            <a:extLst>
              <a:ext uri="{FF2B5EF4-FFF2-40B4-BE49-F238E27FC236}">
                <a16:creationId xmlns:a16="http://schemas.microsoft.com/office/drawing/2014/main" id="{02871BEF-0326-2433-43F0-0303BA758D62}"/>
              </a:ext>
            </a:extLst>
          </p:cNvPr>
          <p:cNvSpPr txBox="1">
            <a:spLocks/>
          </p:cNvSpPr>
          <p:nvPr/>
        </p:nvSpPr>
        <p:spPr>
          <a:xfrm>
            <a:off x="7216884" y="4346528"/>
            <a:ext cx="1578373" cy="306305"/>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2800" b="0" i="0">
                <a:solidFill>
                  <a:schemeClr val="tx1"/>
                </a:solidFill>
                <a:latin typeface="IBM Plex Sans Light" panose="020B0403050203000203" pitchFamily="34" charset="77"/>
                <a:ea typeface="IBM Plex Sans Light" panose="020B0403050203000203" pitchFamily="34" charset="77"/>
                <a:cs typeface="IBM Plex Sans Light" panose="020B0403050203000203" pitchFamily="34" charset="77"/>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8"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9"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707"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76" algn="l" rtl="0" eaLnBrk="1" fontAlgn="base" hangingPunct="1">
              <a:lnSpc>
                <a:spcPct val="90000"/>
              </a:lnSpc>
              <a:spcBef>
                <a:spcPct val="0"/>
              </a:spcBef>
              <a:spcAft>
                <a:spcPct val="0"/>
              </a:spcAft>
              <a:defRPr sz="2220">
                <a:solidFill>
                  <a:srgbClr val="191919"/>
                </a:solidFill>
                <a:latin typeface="HelvNeue Light for IBM"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dirty="0">
                <a:ln>
                  <a:noFill/>
                </a:ln>
                <a:solidFill>
                  <a:srgbClr val="F4F4F4"/>
                </a:solidFill>
                <a:effectLst/>
                <a:uLnTx/>
                <a:uFillTx/>
                <a:latin typeface="IBM Plex Sans" panose="020B0503050203000203" pitchFamily="34" charset="0"/>
              </a:rPr>
              <a:t>Quantum researchers</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dirty="0">
                <a:ln>
                  <a:noFill/>
                </a:ln>
                <a:solidFill>
                  <a:srgbClr val="F4F4F4"/>
                </a:solidFill>
                <a:effectLst/>
                <a:uLnTx/>
                <a:uFillTx/>
                <a:latin typeface="IBM Plex Sans" panose="020B0503050203000203" pitchFamily="34" charset="0"/>
              </a:rPr>
              <a:t>Kernel developers</a:t>
            </a:r>
          </a:p>
        </p:txBody>
      </p:sp>
      <p:sp>
        <p:nvSpPr>
          <p:cNvPr id="29" name="Rectangle 28">
            <a:extLst>
              <a:ext uri="{FF2B5EF4-FFF2-40B4-BE49-F238E27FC236}">
                <a16:creationId xmlns:a16="http://schemas.microsoft.com/office/drawing/2014/main" id="{E5FCF4E3-5811-3593-C972-65524FC47EFB}"/>
              </a:ext>
            </a:extLst>
          </p:cNvPr>
          <p:cNvSpPr/>
          <p:nvPr/>
        </p:nvSpPr>
        <p:spPr bwMode="auto">
          <a:xfrm>
            <a:off x="230812" y="1835017"/>
            <a:ext cx="1960927" cy="3107315"/>
          </a:xfrm>
          <a:prstGeom prst="rect">
            <a:avLst/>
          </a:prstGeom>
          <a:noFill/>
          <a:ln w="9144">
            <a:gradFill>
              <a:gsLst>
                <a:gs pos="100000">
                  <a:srgbClr val="171717"/>
                </a:gs>
                <a:gs pos="0">
                  <a:srgbClr val="92EEEE"/>
                </a:gs>
              </a:gsLst>
              <a:lin ang="5400000" scaled="1"/>
            </a:gra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lvl="0" indent="0" algn="l" defTabSz="685983"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F4F4F4"/>
              </a:solidFill>
              <a:effectLst/>
              <a:uLnTx/>
              <a:uFillTx/>
              <a:latin typeface="IBM Plex Sans" charset="0"/>
              <a:ea typeface="IBM Plex Sans" charset="0"/>
              <a:cs typeface="IBM Plex Sans" charset="0"/>
            </a:endParaRPr>
          </a:p>
        </p:txBody>
      </p:sp>
      <p:sp>
        <p:nvSpPr>
          <p:cNvPr id="30" name="Title 5">
            <a:extLst>
              <a:ext uri="{FF2B5EF4-FFF2-40B4-BE49-F238E27FC236}">
                <a16:creationId xmlns:a16="http://schemas.microsoft.com/office/drawing/2014/main" id="{11B9CE5F-2D5B-0B1A-BE90-D8F9F0CDD9EF}"/>
              </a:ext>
            </a:extLst>
          </p:cNvPr>
          <p:cNvSpPr txBox="1">
            <a:spLocks/>
          </p:cNvSpPr>
          <p:nvPr/>
        </p:nvSpPr>
        <p:spPr>
          <a:xfrm>
            <a:off x="474772" y="2090510"/>
            <a:ext cx="1476161" cy="306305"/>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2800" b="0" i="0">
                <a:solidFill>
                  <a:schemeClr val="tx1"/>
                </a:solidFill>
                <a:latin typeface="IBM Plex Sans Light" panose="020B0403050203000203" pitchFamily="34" charset="77"/>
                <a:ea typeface="IBM Plex Sans Light" panose="020B0403050203000203" pitchFamily="34" charset="77"/>
                <a:cs typeface="IBM Plex Sans Light" panose="020B0403050203000203" pitchFamily="34" charset="77"/>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8"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9"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707"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76" algn="l" rtl="0" eaLnBrk="1" fontAlgn="base" hangingPunct="1">
              <a:lnSpc>
                <a:spcPct val="90000"/>
              </a:lnSpc>
              <a:spcBef>
                <a:spcPct val="0"/>
              </a:spcBef>
              <a:spcAft>
                <a:spcPct val="0"/>
              </a:spcAft>
              <a:defRPr sz="2220">
                <a:solidFill>
                  <a:srgbClr val="191919"/>
                </a:solidFill>
                <a:latin typeface="HelvNeue Light for IBM" pitchFamily="34" charset="0"/>
              </a:defRPr>
            </a:lvl9p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sz="1000" b="1" i="0" u="none" strike="noStrike" kern="0" cap="none" spc="0" normalizeH="0" baseline="0" noProof="0" dirty="0">
                <a:ln>
                  <a:noFill/>
                </a:ln>
                <a:solidFill>
                  <a:srgbClr val="92EEEE"/>
                </a:solidFill>
                <a:effectLst/>
                <a:uLnTx/>
                <a:uFillTx/>
                <a:latin typeface="IBM Plex Sans SemiBold" panose="020B0503050203000203" pitchFamily="34" charset="0"/>
              </a:rPr>
              <a:t>User programs</a:t>
            </a:r>
          </a:p>
        </p:txBody>
      </p:sp>
      <p:sp>
        <p:nvSpPr>
          <p:cNvPr id="31" name="Title 5">
            <a:extLst>
              <a:ext uri="{FF2B5EF4-FFF2-40B4-BE49-F238E27FC236}">
                <a16:creationId xmlns:a16="http://schemas.microsoft.com/office/drawing/2014/main" id="{8959EEDD-102B-634C-7155-E5FC82002F43}"/>
              </a:ext>
            </a:extLst>
          </p:cNvPr>
          <p:cNvSpPr txBox="1">
            <a:spLocks/>
          </p:cNvSpPr>
          <p:nvPr/>
        </p:nvSpPr>
        <p:spPr>
          <a:xfrm>
            <a:off x="474772" y="3791893"/>
            <a:ext cx="1578373" cy="306305"/>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2800" b="0" i="0">
                <a:solidFill>
                  <a:schemeClr val="tx1"/>
                </a:solidFill>
                <a:latin typeface="IBM Plex Sans Light" panose="020B0403050203000203" pitchFamily="34" charset="77"/>
                <a:ea typeface="IBM Plex Sans Light" panose="020B0403050203000203" pitchFamily="34" charset="77"/>
                <a:cs typeface="IBM Plex Sans Light" panose="020B0403050203000203" pitchFamily="34" charset="77"/>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8"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9"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707"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76" algn="l" rtl="0" eaLnBrk="1" fontAlgn="base" hangingPunct="1">
              <a:lnSpc>
                <a:spcPct val="90000"/>
              </a:lnSpc>
              <a:spcBef>
                <a:spcPct val="0"/>
              </a:spcBef>
              <a:spcAft>
                <a:spcPct val="0"/>
              </a:spcAft>
              <a:defRPr sz="2220">
                <a:solidFill>
                  <a:srgbClr val="191919"/>
                </a:solidFill>
                <a:latin typeface="HelvNeue Light for IBM"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000" b="1" i="0" u="none" strike="noStrike" kern="0" cap="none" spc="0" normalizeH="0" baseline="0" noProof="0" dirty="0">
                <a:ln>
                  <a:noFill/>
                </a:ln>
                <a:solidFill>
                  <a:srgbClr val="F4F4F4"/>
                </a:solidFill>
                <a:effectLst/>
                <a:uLnTx/>
                <a:uFillTx/>
                <a:latin typeface="IBM Plex Sans SemiBold" panose="020B0503050203000203" pitchFamily="34" charset="0"/>
              </a:rPr>
              <a:t>User programs</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dirty="0">
                <a:ln>
                  <a:noFill/>
                </a:ln>
                <a:solidFill>
                  <a:srgbClr val="F4F4F4"/>
                </a:solidFill>
                <a:effectLst/>
                <a:uLnTx/>
                <a:uFillTx/>
                <a:latin typeface="IBM Plex Sans" panose="020B0503050203000203" pitchFamily="34" charset="0"/>
              </a:rPr>
              <a:t>Seconds to days</a:t>
            </a:r>
          </a:p>
        </p:txBody>
      </p:sp>
      <p:sp>
        <p:nvSpPr>
          <p:cNvPr id="32" name="Title 5">
            <a:extLst>
              <a:ext uri="{FF2B5EF4-FFF2-40B4-BE49-F238E27FC236}">
                <a16:creationId xmlns:a16="http://schemas.microsoft.com/office/drawing/2014/main" id="{21BB9FC6-F22A-F61F-B58A-0E30FD432E2F}"/>
              </a:ext>
            </a:extLst>
          </p:cNvPr>
          <p:cNvSpPr txBox="1">
            <a:spLocks/>
          </p:cNvSpPr>
          <p:nvPr/>
        </p:nvSpPr>
        <p:spPr>
          <a:xfrm>
            <a:off x="474772" y="4346529"/>
            <a:ext cx="1578373" cy="306305"/>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2800" b="0" i="0">
                <a:solidFill>
                  <a:schemeClr val="tx1"/>
                </a:solidFill>
                <a:latin typeface="IBM Plex Sans Light" panose="020B0403050203000203" pitchFamily="34" charset="77"/>
                <a:ea typeface="IBM Plex Sans Light" panose="020B0403050203000203" pitchFamily="34" charset="77"/>
                <a:cs typeface="IBM Plex Sans Light" panose="020B0403050203000203" pitchFamily="34" charset="77"/>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8"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9"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707"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76" algn="l" rtl="0" eaLnBrk="1" fontAlgn="base" hangingPunct="1">
              <a:lnSpc>
                <a:spcPct val="90000"/>
              </a:lnSpc>
              <a:spcBef>
                <a:spcPct val="0"/>
              </a:spcBef>
              <a:spcAft>
                <a:spcPct val="0"/>
              </a:spcAft>
              <a:defRPr sz="2220">
                <a:solidFill>
                  <a:srgbClr val="191919"/>
                </a:solidFill>
                <a:latin typeface="HelvNeue Light for IBM"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dirty="0">
                <a:ln>
                  <a:noFill/>
                </a:ln>
                <a:solidFill>
                  <a:srgbClr val="F4F4F4"/>
                </a:solidFill>
                <a:effectLst/>
                <a:uLnTx/>
                <a:uFillTx/>
                <a:latin typeface="IBM Plex Sans" panose="020B0503050203000203" pitchFamily="34" charset="0"/>
              </a:rPr>
              <a:t>Model developers</a:t>
            </a:r>
            <a:br>
              <a:rPr kumimoji="0" lang="en-US" sz="1000" b="0" i="0" u="none" strike="noStrike" kern="0" cap="none" spc="0" normalizeH="0" baseline="0" noProof="0" dirty="0">
                <a:ln>
                  <a:noFill/>
                </a:ln>
                <a:solidFill>
                  <a:srgbClr val="F4F4F4"/>
                </a:solidFill>
                <a:effectLst/>
                <a:uLnTx/>
                <a:uFillTx/>
                <a:latin typeface="IBM Plex Sans" panose="020B0503050203000203" pitchFamily="34" charset="0"/>
              </a:rPr>
            </a:br>
            <a:r>
              <a:rPr kumimoji="0" lang="en-US" sz="1000" b="0" i="0" u="none" strike="noStrike" kern="0" cap="none" spc="0" normalizeH="0" baseline="0" noProof="0" dirty="0">
                <a:ln>
                  <a:noFill/>
                </a:ln>
                <a:solidFill>
                  <a:srgbClr val="F4F4F4"/>
                </a:solidFill>
                <a:effectLst/>
                <a:uLnTx/>
                <a:uFillTx/>
                <a:latin typeface="IBM Plex Sans" panose="020B0503050203000203" pitchFamily="34" charset="0"/>
              </a:rPr>
              <a:t>Enterprises</a:t>
            </a:r>
          </a:p>
        </p:txBody>
      </p:sp>
      <p:cxnSp>
        <p:nvCxnSpPr>
          <p:cNvPr id="34" name="Straight Connector 33">
            <a:extLst>
              <a:ext uri="{FF2B5EF4-FFF2-40B4-BE49-F238E27FC236}">
                <a16:creationId xmlns:a16="http://schemas.microsoft.com/office/drawing/2014/main" id="{C66B3F13-4288-2D32-3772-5792398AB355}"/>
              </a:ext>
            </a:extLst>
          </p:cNvPr>
          <p:cNvCxnSpPr>
            <a:cxnSpLocks/>
          </p:cNvCxnSpPr>
          <p:nvPr/>
        </p:nvCxnSpPr>
        <p:spPr bwMode="auto">
          <a:xfrm>
            <a:off x="474772" y="3696345"/>
            <a:ext cx="1277828" cy="0"/>
          </a:xfrm>
          <a:prstGeom prst="line">
            <a:avLst/>
          </a:prstGeom>
          <a:ln w="9144">
            <a:gradFill>
              <a:gsLst>
                <a:gs pos="0">
                  <a:srgbClr val="3D3D3D"/>
                </a:gs>
                <a:gs pos="97000">
                  <a:srgbClr val="171717"/>
                </a:gs>
              </a:gsLst>
              <a:lin ang="0" scaled="0"/>
            </a:gra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9" name="Straight Connector 38">
            <a:extLst>
              <a:ext uri="{FF2B5EF4-FFF2-40B4-BE49-F238E27FC236}">
                <a16:creationId xmlns:a16="http://schemas.microsoft.com/office/drawing/2014/main" id="{7F2CDAFD-EDB9-3C40-87C8-1B6981D4DFE1}"/>
              </a:ext>
            </a:extLst>
          </p:cNvPr>
          <p:cNvCxnSpPr>
            <a:cxnSpLocks/>
          </p:cNvCxnSpPr>
          <p:nvPr/>
        </p:nvCxnSpPr>
        <p:spPr bwMode="auto">
          <a:xfrm>
            <a:off x="474772" y="4269782"/>
            <a:ext cx="1277828" cy="0"/>
          </a:xfrm>
          <a:prstGeom prst="line">
            <a:avLst/>
          </a:prstGeom>
          <a:ln w="9144">
            <a:gradFill>
              <a:gsLst>
                <a:gs pos="0">
                  <a:srgbClr val="3D3D3D"/>
                </a:gs>
                <a:gs pos="97000">
                  <a:srgbClr val="171717"/>
                </a:gs>
              </a:gsLst>
              <a:lin ang="0" scaled="0"/>
            </a:gra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0" name="Straight Connector 39">
            <a:extLst>
              <a:ext uri="{FF2B5EF4-FFF2-40B4-BE49-F238E27FC236}">
                <a16:creationId xmlns:a16="http://schemas.microsoft.com/office/drawing/2014/main" id="{9B93120F-FC0C-A3D4-4FA1-42457174E383}"/>
              </a:ext>
            </a:extLst>
          </p:cNvPr>
          <p:cNvCxnSpPr>
            <a:cxnSpLocks/>
          </p:cNvCxnSpPr>
          <p:nvPr/>
        </p:nvCxnSpPr>
        <p:spPr bwMode="auto">
          <a:xfrm>
            <a:off x="2723297" y="3696345"/>
            <a:ext cx="1277828" cy="0"/>
          </a:xfrm>
          <a:prstGeom prst="line">
            <a:avLst/>
          </a:prstGeom>
          <a:ln w="9144">
            <a:gradFill>
              <a:gsLst>
                <a:gs pos="0">
                  <a:srgbClr val="3D3D3D"/>
                </a:gs>
                <a:gs pos="97000">
                  <a:srgbClr val="171717"/>
                </a:gs>
              </a:gsLst>
              <a:lin ang="0" scaled="0"/>
            </a:gra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1" name="Straight Connector 40">
            <a:extLst>
              <a:ext uri="{FF2B5EF4-FFF2-40B4-BE49-F238E27FC236}">
                <a16:creationId xmlns:a16="http://schemas.microsoft.com/office/drawing/2014/main" id="{1B425AA7-7984-51DD-FD0B-6DDC7693E417}"/>
              </a:ext>
            </a:extLst>
          </p:cNvPr>
          <p:cNvCxnSpPr>
            <a:cxnSpLocks/>
          </p:cNvCxnSpPr>
          <p:nvPr/>
        </p:nvCxnSpPr>
        <p:spPr bwMode="auto">
          <a:xfrm>
            <a:off x="2723297" y="4269782"/>
            <a:ext cx="1277828" cy="0"/>
          </a:xfrm>
          <a:prstGeom prst="line">
            <a:avLst/>
          </a:prstGeom>
          <a:ln w="9144">
            <a:gradFill>
              <a:gsLst>
                <a:gs pos="0">
                  <a:srgbClr val="3D3D3D"/>
                </a:gs>
                <a:gs pos="97000">
                  <a:srgbClr val="171717"/>
                </a:gs>
              </a:gsLst>
              <a:lin ang="0" scaled="0"/>
            </a:gra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2" name="Straight Connector 41">
            <a:extLst>
              <a:ext uri="{FF2B5EF4-FFF2-40B4-BE49-F238E27FC236}">
                <a16:creationId xmlns:a16="http://schemas.microsoft.com/office/drawing/2014/main" id="{95F377D7-A331-1F89-EF68-50E136C3CE97}"/>
              </a:ext>
            </a:extLst>
          </p:cNvPr>
          <p:cNvCxnSpPr>
            <a:cxnSpLocks/>
          </p:cNvCxnSpPr>
          <p:nvPr/>
        </p:nvCxnSpPr>
        <p:spPr bwMode="auto">
          <a:xfrm>
            <a:off x="4970551" y="3696345"/>
            <a:ext cx="1277828" cy="0"/>
          </a:xfrm>
          <a:prstGeom prst="line">
            <a:avLst/>
          </a:prstGeom>
          <a:ln w="9144">
            <a:gradFill>
              <a:gsLst>
                <a:gs pos="0">
                  <a:srgbClr val="3D3D3D"/>
                </a:gs>
                <a:gs pos="97000">
                  <a:srgbClr val="171717"/>
                </a:gs>
              </a:gsLst>
              <a:lin ang="0" scaled="0"/>
            </a:gra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3" name="Straight Connector 42">
            <a:extLst>
              <a:ext uri="{FF2B5EF4-FFF2-40B4-BE49-F238E27FC236}">
                <a16:creationId xmlns:a16="http://schemas.microsoft.com/office/drawing/2014/main" id="{6DE48CE5-B51D-925C-D2B2-7EDDF1712879}"/>
              </a:ext>
            </a:extLst>
          </p:cNvPr>
          <p:cNvCxnSpPr>
            <a:cxnSpLocks/>
          </p:cNvCxnSpPr>
          <p:nvPr/>
        </p:nvCxnSpPr>
        <p:spPr bwMode="auto">
          <a:xfrm>
            <a:off x="4970551" y="4269782"/>
            <a:ext cx="1277828" cy="0"/>
          </a:xfrm>
          <a:prstGeom prst="line">
            <a:avLst/>
          </a:prstGeom>
          <a:ln w="9144">
            <a:gradFill>
              <a:gsLst>
                <a:gs pos="0">
                  <a:srgbClr val="3D3D3D"/>
                </a:gs>
                <a:gs pos="97000">
                  <a:srgbClr val="171717"/>
                </a:gs>
              </a:gsLst>
              <a:lin ang="0" scaled="0"/>
            </a:gra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4" name="Straight Connector 43">
            <a:extLst>
              <a:ext uri="{FF2B5EF4-FFF2-40B4-BE49-F238E27FC236}">
                <a16:creationId xmlns:a16="http://schemas.microsoft.com/office/drawing/2014/main" id="{526C67F6-7C91-E69C-772C-7CA8BA6DF663}"/>
              </a:ext>
            </a:extLst>
          </p:cNvPr>
          <p:cNvCxnSpPr>
            <a:cxnSpLocks/>
          </p:cNvCxnSpPr>
          <p:nvPr/>
        </p:nvCxnSpPr>
        <p:spPr bwMode="auto">
          <a:xfrm>
            <a:off x="7210056" y="3533612"/>
            <a:ext cx="1277828" cy="0"/>
          </a:xfrm>
          <a:prstGeom prst="line">
            <a:avLst/>
          </a:prstGeom>
          <a:ln w="9144">
            <a:gradFill>
              <a:gsLst>
                <a:gs pos="0">
                  <a:srgbClr val="3D3D3D"/>
                </a:gs>
                <a:gs pos="97000">
                  <a:srgbClr val="171717"/>
                </a:gs>
              </a:gsLst>
              <a:lin ang="0" scaled="0"/>
            </a:gra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id="{2D75A8F6-64B2-4C9E-9113-6C83A9EBB71E}"/>
              </a:ext>
            </a:extLst>
          </p:cNvPr>
          <p:cNvCxnSpPr>
            <a:cxnSpLocks/>
          </p:cNvCxnSpPr>
          <p:nvPr/>
        </p:nvCxnSpPr>
        <p:spPr bwMode="auto">
          <a:xfrm>
            <a:off x="7210056" y="4269782"/>
            <a:ext cx="1277828" cy="0"/>
          </a:xfrm>
          <a:prstGeom prst="line">
            <a:avLst/>
          </a:prstGeom>
          <a:ln w="9144">
            <a:gradFill>
              <a:gsLst>
                <a:gs pos="0">
                  <a:srgbClr val="3D3D3D"/>
                </a:gs>
                <a:gs pos="97000">
                  <a:srgbClr val="171717"/>
                </a:gs>
              </a:gsLst>
              <a:lin ang="0" scaled="0"/>
            </a:gra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8" name="Straight Arrow Connector 47">
            <a:extLst>
              <a:ext uri="{FF2B5EF4-FFF2-40B4-BE49-F238E27FC236}">
                <a16:creationId xmlns:a16="http://schemas.microsoft.com/office/drawing/2014/main" id="{C32C4974-A2F6-79E5-421C-C770748EBB23}"/>
              </a:ext>
            </a:extLst>
          </p:cNvPr>
          <p:cNvCxnSpPr>
            <a:cxnSpLocks/>
          </p:cNvCxnSpPr>
          <p:nvPr/>
        </p:nvCxnSpPr>
        <p:spPr bwMode="auto">
          <a:xfrm>
            <a:off x="1223444" y="1552546"/>
            <a:ext cx="0" cy="162732"/>
          </a:xfrm>
          <a:prstGeom prst="straightConnector1">
            <a:avLst/>
          </a:prstGeom>
          <a:ln w="9144">
            <a:solidFill>
              <a:srgbClr val="BEBEBE"/>
            </a:solidFill>
            <a:headEnd type="none" w="med" len="med"/>
            <a:tailEnd type="arrow" w="med" len="sm"/>
          </a:ln>
          <a:effectLst/>
        </p:spPr>
        <p:style>
          <a:lnRef idx="1">
            <a:schemeClr val="dk1"/>
          </a:lnRef>
          <a:fillRef idx="0">
            <a:schemeClr val="dk1"/>
          </a:fillRef>
          <a:effectRef idx="0">
            <a:schemeClr val="dk1"/>
          </a:effectRef>
          <a:fontRef idx="minor">
            <a:schemeClr val="tx1"/>
          </a:fontRef>
        </p:style>
      </p:cxnSp>
      <p:cxnSp>
        <p:nvCxnSpPr>
          <p:cNvPr id="50" name="Straight Arrow Connector 49">
            <a:extLst>
              <a:ext uri="{FF2B5EF4-FFF2-40B4-BE49-F238E27FC236}">
                <a16:creationId xmlns:a16="http://schemas.microsoft.com/office/drawing/2014/main" id="{DD0526AB-8A62-D157-26C4-0DFA5A23F6D4}"/>
              </a:ext>
            </a:extLst>
          </p:cNvPr>
          <p:cNvCxnSpPr>
            <a:cxnSpLocks/>
          </p:cNvCxnSpPr>
          <p:nvPr/>
        </p:nvCxnSpPr>
        <p:spPr bwMode="auto">
          <a:xfrm flipH="1">
            <a:off x="1223444" y="1552546"/>
            <a:ext cx="2148840" cy="0"/>
          </a:xfrm>
          <a:prstGeom prst="straightConnector1">
            <a:avLst/>
          </a:prstGeom>
          <a:ln w="9144">
            <a:solidFill>
              <a:srgbClr val="BEBEBE"/>
            </a:solidFill>
            <a:headEnd type="none" w="med" len="med"/>
            <a:tailEnd type="none" w="sm" len="sm"/>
          </a:ln>
          <a:effectLst/>
        </p:spPr>
        <p:style>
          <a:lnRef idx="1">
            <a:schemeClr val="dk1"/>
          </a:lnRef>
          <a:fillRef idx="0">
            <a:schemeClr val="dk1"/>
          </a:fillRef>
          <a:effectRef idx="0">
            <a:schemeClr val="dk1"/>
          </a:effectRef>
          <a:fontRef idx="minor">
            <a:schemeClr val="tx1"/>
          </a:fontRef>
        </p:style>
      </p:cxnSp>
      <p:cxnSp>
        <p:nvCxnSpPr>
          <p:cNvPr id="53" name="Straight Arrow Connector 52">
            <a:extLst>
              <a:ext uri="{FF2B5EF4-FFF2-40B4-BE49-F238E27FC236}">
                <a16:creationId xmlns:a16="http://schemas.microsoft.com/office/drawing/2014/main" id="{77C6FA69-EBF0-C546-373C-85BDFD2F87F1}"/>
              </a:ext>
            </a:extLst>
          </p:cNvPr>
          <p:cNvCxnSpPr>
            <a:cxnSpLocks/>
          </p:cNvCxnSpPr>
          <p:nvPr/>
        </p:nvCxnSpPr>
        <p:spPr bwMode="auto">
          <a:xfrm>
            <a:off x="3372284" y="1552546"/>
            <a:ext cx="0" cy="162732"/>
          </a:xfrm>
          <a:prstGeom prst="straightConnector1">
            <a:avLst/>
          </a:prstGeom>
          <a:ln w="9144">
            <a:solidFill>
              <a:srgbClr val="BEBEBE"/>
            </a:solidFill>
            <a:headEnd type="none" w="med" len="med"/>
            <a:tailEnd type="arrow" w="med" len="sm"/>
          </a:ln>
          <a:effectLst/>
        </p:spPr>
        <p:style>
          <a:lnRef idx="1">
            <a:schemeClr val="dk1"/>
          </a:lnRef>
          <a:fillRef idx="0">
            <a:schemeClr val="dk1"/>
          </a:fillRef>
          <a:effectRef idx="0">
            <a:schemeClr val="dk1"/>
          </a:effectRef>
          <a:fontRef idx="minor">
            <a:schemeClr val="tx1"/>
          </a:fontRef>
        </p:style>
      </p:cxnSp>
      <p:cxnSp>
        <p:nvCxnSpPr>
          <p:cNvPr id="56" name="Straight Arrow Connector 55">
            <a:extLst>
              <a:ext uri="{FF2B5EF4-FFF2-40B4-BE49-F238E27FC236}">
                <a16:creationId xmlns:a16="http://schemas.microsoft.com/office/drawing/2014/main" id="{DFDACB6A-1C88-4DC9-7E43-0B0F6C12EC40}"/>
              </a:ext>
            </a:extLst>
          </p:cNvPr>
          <p:cNvCxnSpPr>
            <a:cxnSpLocks/>
          </p:cNvCxnSpPr>
          <p:nvPr/>
        </p:nvCxnSpPr>
        <p:spPr bwMode="auto">
          <a:xfrm>
            <a:off x="3563687" y="1552546"/>
            <a:ext cx="0" cy="162732"/>
          </a:xfrm>
          <a:prstGeom prst="straightConnector1">
            <a:avLst/>
          </a:prstGeom>
          <a:ln w="9144">
            <a:solidFill>
              <a:srgbClr val="BEBEBE"/>
            </a:solidFill>
            <a:headEnd type="none" w="med" len="med"/>
            <a:tailEnd type="arrow" w="med" len="sm"/>
          </a:ln>
          <a:effectLst/>
        </p:spPr>
        <p:style>
          <a:lnRef idx="1">
            <a:schemeClr val="dk1"/>
          </a:lnRef>
          <a:fillRef idx="0">
            <a:schemeClr val="dk1"/>
          </a:fillRef>
          <a:effectRef idx="0">
            <a:schemeClr val="dk1"/>
          </a:effectRef>
          <a:fontRef idx="minor">
            <a:schemeClr val="tx1"/>
          </a:fontRef>
        </p:style>
      </p:cxnSp>
      <p:cxnSp>
        <p:nvCxnSpPr>
          <p:cNvPr id="57" name="Straight Arrow Connector 56">
            <a:extLst>
              <a:ext uri="{FF2B5EF4-FFF2-40B4-BE49-F238E27FC236}">
                <a16:creationId xmlns:a16="http://schemas.microsoft.com/office/drawing/2014/main" id="{24D119C2-0FFC-76B3-C9B5-A00E274BDDAC}"/>
              </a:ext>
            </a:extLst>
          </p:cNvPr>
          <p:cNvCxnSpPr>
            <a:cxnSpLocks/>
          </p:cNvCxnSpPr>
          <p:nvPr/>
        </p:nvCxnSpPr>
        <p:spPr bwMode="auto">
          <a:xfrm flipH="1">
            <a:off x="3563687" y="1552546"/>
            <a:ext cx="2057400" cy="0"/>
          </a:xfrm>
          <a:prstGeom prst="straightConnector1">
            <a:avLst/>
          </a:prstGeom>
          <a:ln w="9144">
            <a:solidFill>
              <a:srgbClr val="BEBEBE"/>
            </a:solidFill>
            <a:headEnd type="none" w="med" len="med"/>
            <a:tailEnd type="none" w="sm" len="sm"/>
          </a:ln>
          <a:effectLst/>
        </p:spPr>
        <p:style>
          <a:lnRef idx="1">
            <a:schemeClr val="dk1"/>
          </a:lnRef>
          <a:fillRef idx="0">
            <a:schemeClr val="dk1"/>
          </a:fillRef>
          <a:effectRef idx="0">
            <a:schemeClr val="dk1"/>
          </a:effectRef>
          <a:fontRef idx="minor">
            <a:schemeClr val="tx1"/>
          </a:fontRef>
        </p:style>
      </p:cxnSp>
      <p:cxnSp>
        <p:nvCxnSpPr>
          <p:cNvPr id="58" name="Straight Arrow Connector 57">
            <a:extLst>
              <a:ext uri="{FF2B5EF4-FFF2-40B4-BE49-F238E27FC236}">
                <a16:creationId xmlns:a16="http://schemas.microsoft.com/office/drawing/2014/main" id="{6061D8CF-5AD6-4C15-18B9-B108C063EB68}"/>
              </a:ext>
            </a:extLst>
          </p:cNvPr>
          <p:cNvCxnSpPr>
            <a:cxnSpLocks/>
          </p:cNvCxnSpPr>
          <p:nvPr/>
        </p:nvCxnSpPr>
        <p:spPr bwMode="auto">
          <a:xfrm>
            <a:off x="5621087" y="1552546"/>
            <a:ext cx="0" cy="162732"/>
          </a:xfrm>
          <a:prstGeom prst="straightConnector1">
            <a:avLst/>
          </a:prstGeom>
          <a:ln w="9144">
            <a:solidFill>
              <a:srgbClr val="BEBEBE"/>
            </a:solidFill>
            <a:headEnd type="none" w="med" len="med"/>
            <a:tailEnd type="arrow" w="med" len="sm"/>
          </a:ln>
          <a:effectLst/>
        </p:spPr>
        <p:style>
          <a:lnRef idx="1">
            <a:schemeClr val="dk1"/>
          </a:lnRef>
          <a:fillRef idx="0">
            <a:schemeClr val="dk1"/>
          </a:fillRef>
          <a:effectRef idx="0">
            <a:schemeClr val="dk1"/>
          </a:effectRef>
          <a:fontRef idx="minor">
            <a:schemeClr val="tx1"/>
          </a:fontRef>
        </p:style>
      </p:cxnSp>
      <p:cxnSp>
        <p:nvCxnSpPr>
          <p:cNvPr id="60" name="Straight Arrow Connector 59">
            <a:extLst>
              <a:ext uri="{FF2B5EF4-FFF2-40B4-BE49-F238E27FC236}">
                <a16:creationId xmlns:a16="http://schemas.microsoft.com/office/drawing/2014/main" id="{5D0D38AA-2E86-4D39-297D-01524E8BA57E}"/>
              </a:ext>
            </a:extLst>
          </p:cNvPr>
          <p:cNvCxnSpPr>
            <a:cxnSpLocks/>
          </p:cNvCxnSpPr>
          <p:nvPr/>
        </p:nvCxnSpPr>
        <p:spPr bwMode="auto">
          <a:xfrm>
            <a:off x="5803193" y="1552546"/>
            <a:ext cx="0" cy="162732"/>
          </a:xfrm>
          <a:prstGeom prst="straightConnector1">
            <a:avLst/>
          </a:prstGeom>
          <a:ln w="9144">
            <a:solidFill>
              <a:srgbClr val="BEBEBE"/>
            </a:solidFill>
            <a:headEnd type="none" w="med" len="med"/>
            <a:tailEnd type="arrow" w="med" len="sm"/>
          </a:ln>
          <a:effectLst/>
        </p:spPr>
        <p:style>
          <a:lnRef idx="1">
            <a:schemeClr val="dk1"/>
          </a:lnRef>
          <a:fillRef idx="0">
            <a:schemeClr val="dk1"/>
          </a:fillRef>
          <a:effectRef idx="0">
            <a:schemeClr val="dk1"/>
          </a:effectRef>
          <a:fontRef idx="minor">
            <a:schemeClr val="tx1"/>
          </a:fontRef>
        </p:style>
      </p:cxnSp>
      <p:cxnSp>
        <p:nvCxnSpPr>
          <p:cNvPr id="61" name="Straight Arrow Connector 60">
            <a:extLst>
              <a:ext uri="{FF2B5EF4-FFF2-40B4-BE49-F238E27FC236}">
                <a16:creationId xmlns:a16="http://schemas.microsoft.com/office/drawing/2014/main" id="{8A2D7B83-F48B-A6B5-48AD-6123730BB6E6}"/>
              </a:ext>
            </a:extLst>
          </p:cNvPr>
          <p:cNvCxnSpPr>
            <a:cxnSpLocks/>
          </p:cNvCxnSpPr>
          <p:nvPr/>
        </p:nvCxnSpPr>
        <p:spPr bwMode="auto">
          <a:xfrm flipH="1">
            <a:off x="5803193" y="1552546"/>
            <a:ext cx="2148840" cy="0"/>
          </a:xfrm>
          <a:prstGeom prst="straightConnector1">
            <a:avLst/>
          </a:prstGeom>
          <a:ln w="9144">
            <a:solidFill>
              <a:srgbClr val="BEBEBE"/>
            </a:solidFill>
            <a:headEnd type="none" w="med" len="med"/>
            <a:tailEnd type="none" w="sm" len="sm"/>
          </a:ln>
          <a:effectLst/>
        </p:spPr>
        <p:style>
          <a:lnRef idx="1">
            <a:schemeClr val="dk1"/>
          </a:lnRef>
          <a:fillRef idx="0">
            <a:schemeClr val="dk1"/>
          </a:fillRef>
          <a:effectRef idx="0">
            <a:schemeClr val="dk1"/>
          </a:effectRef>
          <a:fontRef idx="minor">
            <a:schemeClr val="tx1"/>
          </a:fontRef>
        </p:style>
      </p:cxnSp>
      <p:cxnSp>
        <p:nvCxnSpPr>
          <p:cNvPr id="62" name="Straight Arrow Connector 61">
            <a:extLst>
              <a:ext uri="{FF2B5EF4-FFF2-40B4-BE49-F238E27FC236}">
                <a16:creationId xmlns:a16="http://schemas.microsoft.com/office/drawing/2014/main" id="{3462E5AB-9FDE-B28B-6CBC-674731901B65}"/>
              </a:ext>
            </a:extLst>
          </p:cNvPr>
          <p:cNvCxnSpPr>
            <a:cxnSpLocks/>
          </p:cNvCxnSpPr>
          <p:nvPr/>
        </p:nvCxnSpPr>
        <p:spPr bwMode="auto">
          <a:xfrm>
            <a:off x="7952033" y="1552546"/>
            <a:ext cx="0" cy="162732"/>
          </a:xfrm>
          <a:prstGeom prst="straightConnector1">
            <a:avLst/>
          </a:prstGeom>
          <a:ln w="9144">
            <a:solidFill>
              <a:srgbClr val="BEBEBE"/>
            </a:solidFill>
            <a:headEnd type="none" w="med" len="med"/>
            <a:tailEnd type="arrow" w="med" len="sm"/>
          </a:ln>
          <a:effectLst/>
        </p:spPr>
        <p:style>
          <a:lnRef idx="1">
            <a:schemeClr val="dk1"/>
          </a:lnRef>
          <a:fillRef idx="0">
            <a:schemeClr val="dk1"/>
          </a:fillRef>
          <a:effectRef idx="0">
            <a:schemeClr val="dk1"/>
          </a:effectRef>
          <a:fontRef idx="minor">
            <a:schemeClr val="tx1"/>
          </a:fontRef>
        </p:style>
      </p:cxnSp>
      <p:pic>
        <p:nvPicPr>
          <p:cNvPr id="10" name="Picture 9" descr="Icon&#10;&#10;Description automatically generated">
            <a:extLst>
              <a:ext uri="{FF2B5EF4-FFF2-40B4-BE49-F238E27FC236}">
                <a16:creationId xmlns:a16="http://schemas.microsoft.com/office/drawing/2014/main" id="{1B2624D1-BA0D-6C4B-2069-87000EA7F7CF}"/>
              </a:ext>
            </a:extLst>
          </p:cNvPr>
          <p:cNvPicPr>
            <a:picLocks noChangeAspect="1"/>
          </p:cNvPicPr>
          <p:nvPr/>
        </p:nvPicPr>
        <p:blipFill>
          <a:blip r:embed="rId2"/>
          <a:stretch>
            <a:fillRect/>
          </a:stretch>
        </p:blipFill>
        <p:spPr>
          <a:xfrm>
            <a:off x="474772" y="2434731"/>
            <a:ext cx="585216" cy="585216"/>
          </a:xfrm>
          <a:prstGeom prst="rect">
            <a:avLst/>
          </a:prstGeom>
        </p:spPr>
      </p:pic>
      <p:pic>
        <p:nvPicPr>
          <p:cNvPr id="12" name="Picture 11" descr="Icon&#10;&#10;Description automatically generated">
            <a:extLst>
              <a:ext uri="{FF2B5EF4-FFF2-40B4-BE49-F238E27FC236}">
                <a16:creationId xmlns:a16="http://schemas.microsoft.com/office/drawing/2014/main" id="{754CFC31-9D11-7CD2-5556-469CA3D84302}"/>
              </a:ext>
            </a:extLst>
          </p:cNvPr>
          <p:cNvPicPr>
            <a:picLocks noChangeAspect="1"/>
          </p:cNvPicPr>
          <p:nvPr/>
        </p:nvPicPr>
        <p:blipFill>
          <a:blip r:embed="rId3"/>
          <a:stretch>
            <a:fillRect/>
          </a:stretch>
        </p:blipFill>
        <p:spPr>
          <a:xfrm>
            <a:off x="2723297" y="2434731"/>
            <a:ext cx="585216" cy="585216"/>
          </a:xfrm>
          <a:prstGeom prst="rect">
            <a:avLst/>
          </a:prstGeom>
        </p:spPr>
      </p:pic>
      <p:pic>
        <p:nvPicPr>
          <p:cNvPr id="14" name="Picture 13" descr="Graphical user interface&#10;&#10;Description automatically generated">
            <a:extLst>
              <a:ext uri="{FF2B5EF4-FFF2-40B4-BE49-F238E27FC236}">
                <a16:creationId xmlns:a16="http://schemas.microsoft.com/office/drawing/2014/main" id="{B205652A-28DA-632B-97A9-E8935E389B29}"/>
              </a:ext>
            </a:extLst>
          </p:cNvPr>
          <p:cNvPicPr>
            <a:picLocks noChangeAspect="1"/>
          </p:cNvPicPr>
          <p:nvPr/>
        </p:nvPicPr>
        <p:blipFill>
          <a:blip r:embed="rId4"/>
          <a:stretch>
            <a:fillRect/>
          </a:stretch>
        </p:blipFill>
        <p:spPr>
          <a:xfrm>
            <a:off x="4968359" y="2434731"/>
            <a:ext cx="654648" cy="585216"/>
          </a:xfrm>
          <a:prstGeom prst="rect">
            <a:avLst/>
          </a:prstGeom>
        </p:spPr>
      </p:pic>
      <p:pic>
        <p:nvPicPr>
          <p:cNvPr id="16" name="Picture 15" descr="Qr code&#10;&#10;Description automatically generated">
            <a:extLst>
              <a:ext uri="{FF2B5EF4-FFF2-40B4-BE49-F238E27FC236}">
                <a16:creationId xmlns:a16="http://schemas.microsoft.com/office/drawing/2014/main" id="{37A9C67C-B399-FD87-51C0-FC19F47D9DE9}"/>
              </a:ext>
            </a:extLst>
          </p:cNvPr>
          <p:cNvPicPr>
            <a:picLocks noChangeAspect="1"/>
          </p:cNvPicPr>
          <p:nvPr/>
        </p:nvPicPr>
        <p:blipFill>
          <a:blip r:embed="rId5"/>
          <a:stretch>
            <a:fillRect/>
          </a:stretch>
        </p:blipFill>
        <p:spPr>
          <a:xfrm>
            <a:off x="7216884" y="2434731"/>
            <a:ext cx="585216" cy="585216"/>
          </a:xfrm>
          <a:prstGeom prst="rect">
            <a:avLst/>
          </a:prstGeom>
        </p:spPr>
      </p:pic>
    </p:spTree>
    <p:extLst>
      <p:ext uri="{BB962C8B-B14F-4D97-AF65-F5344CB8AC3E}">
        <p14:creationId xmlns:p14="http://schemas.microsoft.com/office/powerpoint/2010/main" val="4746189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9738688-F12E-AA4F-86F6-F8A3DBEAF1FB}"/>
              </a:ext>
            </a:extLst>
          </p:cNvPr>
          <p:cNvSpPr>
            <a:spLocks noGrp="1"/>
          </p:cNvSpPr>
          <p:nvPr>
            <p:ph type="title"/>
          </p:nvPr>
        </p:nvSpPr>
        <p:spPr>
          <a:xfrm>
            <a:off x="210311" y="201168"/>
            <a:ext cx="5841239" cy="1087882"/>
          </a:xfrm>
        </p:spPr>
        <p:txBody>
          <a:bodyPr/>
          <a:lstStyle/>
          <a:p>
            <a:r>
              <a:rPr lang="en-US" dirty="0" err="1"/>
              <a:t>Qiskit</a:t>
            </a:r>
            <a:r>
              <a:rPr lang="en-US" dirty="0"/>
              <a:t> Runtime:</a:t>
            </a:r>
            <a:br>
              <a:rPr lang="en-US" dirty="0"/>
            </a:br>
            <a:r>
              <a:rPr lang="en-US" sz="2000" kern="0" dirty="0">
                <a:solidFill>
                  <a:srgbClr val="8C8C8C"/>
                </a:solidFill>
                <a:latin typeface="IBM Plex Sans Light" panose="020B0403050203000203" pitchFamily="34" charset="0"/>
              </a:rPr>
              <a:t>A programming model and execution framework to experiment at scale</a:t>
            </a:r>
            <a:br>
              <a:rPr lang="en-US" sz="2800" kern="0" dirty="0">
                <a:latin typeface="IBM Plex Sans Light" panose="020B0403050203000203" pitchFamily="34" charset="0"/>
              </a:rPr>
            </a:br>
            <a:endParaRPr lang="en-US" dirty="0">
              <a:solidFill>
                <a:srgbClr val="8C8C8C"/>
              </a:solidFill>
            </a:endParaRPr>
          </a:p>
        </p:txBody>
      </p:sp>
      <p:sp>
        <p:nvSpPr>
          <p:cNvPr id="2" name="Rectangle 1">
            <a:extLst>
              <a:ext uri="{FF2B5EF4-FFF2-40B4-BE49-F238E27FC236}">
                <a16:creationId xmlns:a16="http://schemas.microsoft.com/office/drawing/2014/main" id="{2F9AA688-E177-9E34-7B68-1E2D3EB2CD46}"/>
              </a:ext>
            </a:extLst>
          </p:cNvPr>
          <p:cNvSpPr/>
          <p:nvPr/>
        </p:nvSpPr>
        <p:spPr bwMode="auto">
          <a:xfrm>
            <a:off x="228600" y="1937287"/>
            <a:ext cx="2266626" cy="805913"/>
          </a:xfrm>
          <a:prstGeom prst="rect">
            <a:avLst/>
          </a:prstGeom>
          <a:noFill/>
          <a:ln w="6350">
            <a:solidFill>
              <a:srgbClr val="92EEEE"/>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685983" rtl="0" eaLnBrk="1" fontAlgn="auto" latinLnBrk="0" hangingPunct="1">
              <a:lnSpc>
                <a:spcPct val="100000"/>
              </a:lnSpc>
              <a:spcBef>
                <a:spcPts val="0"/>
              </a:spcBef>
              <a:spcAft>
                <a:spcPts val="0"/>
              </a:spcAft>
              <a:buClrTx/>
              <a:buSzTx/>
              <a:buFontTx/>
              <a:buNone/>
              <a:tabLst/>
            </a:pPr>
            <a:endParaRPr kumimoji="0" lang="en-US" sz="1400" b="0" i="0" u="none" strike="noStrike" kern="1200" cap="none" spc="0" normalizeH="0" baseline="0" noProof="0" dirty="0">
              <a:ln>
                <a:noFill/>
              </a:ln>
              <a:solidFill>
                <a:schemeClr val="tx1"/>
              </a:solidFill>
              <a:effectLst/>
              <a:uLnTx/>
              <a:uFillTx/>
              <a:latin typeface="IBM Plex Sans" charset="0"/>
              <a:ea typeface="IBM Plex Sans" charset="0"/>
              <a:cs typeface="IBM Plex Sans" charset="0"/>
            </a:endParaRPr>
          </a:p>
        </p:txBody>
      </p:sp>
      <p:sp>
        <p:nvSpPr>
          <p:cNvPr id="7" name="Title 5">
            <a:extLst>
              <a:ext uri="{FF2B5EF4-FFF2-40B4-BE49-F238E27FC236}">
                <a16:creationId xmlns:a16="http://schemas.microsoft.com/office/drawing/2014/main" id="{C1D43C71-BB3D-586F-C93C-5218714E69A9}"/>
              </a:ext>
            </a:extLst>
          </p:cNvPr>
          <p:cNvSpPr txBox="1">
            <a:spLocks/>
          </p:cNvSpPr>
          <p:nvPr/>
        </p:nvSpPr>
        <p:spPr>
          <a:xfrm>
            <a:off x="384823" y="2121507"/>
            <a:ext cx="1476161" cy="306305"/>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2800" b="0" i="0">
                <a:solidFill>
                  <a:schemeClr val="tx1"/>
                </a:solidFill>
                <a:latin typeface="IBM Plex Sans Light" panose="020B0403050203000203" pitchFamily="34" charset="77"/>
                <a:ea typeface="IBM Plex Sans Light" panose="020B0403050203000203" pitchFamily="34" charset="77"/>
                <a:cs typeface="IBM Plex Sans Light" panose="020B0403050203000203" pitchFamily="34" charset="77"/>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8"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9"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707"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76" algn="l" rtl="0" eaLnBrk="1" fontAlgn="base" hangingPunct="1">
              <a:lnSpc>
                <a:spcPct val="90000"/>
              </a:lnSpc>
              <a:spcBef>
                <a:spcPct val="0"/>
              </a:spcBef>
              <a:spcAft>
                <a:spcPct val="0"/>
              </a:spcAft>
              <a:defRPr sz="2220">
                <a:solidFill>
                  <a:srgbClr val="191919"/>
                </a:solidFill>
                <a:latin typeface="HelvNeue Light for IBM" pitchFamily="34" charset="0"/>
              </a:defRPr>
            </a:lvl9pPr>
          </a:lstStyle>
          <a:p>
            <a:pPr defTabSz="914400"/>
            <a:r>
              <a:rPr lang="en-US" sz="1200" kern="0" dirty="0">
                <a:solidFill>
                  <a:srgbClr val="92EEEE"/>
                </a:solidFill>
                <a:latin typeface="IBM Plex Sans" panose="020B0503050203000203" pitchFamily="34" charset="0"/>
              </a:rPr>
              <a:t>Modular abstraction</a:t>
            </a:r>
          </a:p>
        </p:txBody>
      </p:sp>
      <p:sp>
        <p:nvSpPr>
          <p:cNvPr id="10" name="Rectangle 9">
            <a:extLst>
              <a:ext uri="{FF2B5EF4-FFF2-40B4-BE49-F238E27FC236}">
                <a16:creationId xmlns:a16="http://schemas.microsoft.com/office/drawing/2014/main" id="{14DA699D-2AFB-C856-DB65-17B3FCB94086}"/>
              </a:ext>
            </a:extLst>
          </p:cNvPr>
          <p:cNvSpPr/>
          <p:nvPr/>
        </p:nvSpPr>
        <p:spPr bwMode="auto">
          <a:xfrm>
            <a:off x="228600" y="2743201"/>
            <a:ext cx="2266626" cy="805912"/>
          </a:xfrm>
          <a:prstGeom prst="rect">
            <a:avLst/>
          </a:prstGeom>
          <a:noFill/>
          <a:ln w="6350">
            <a:solidFill>
              <a:srgbClr val="92EEEE"/>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685983" rtl="0" eaLnBrk="1" fontAlgn="auto" latinLnBrk="0" hangingPunct="1">
              <a:lnSpc>
                <a:spcPct val="100000"/>
              </a:lnSpc>
              <a:spcBef>
                <a:spcPts val="0"/>
              </a:spcBef>
              <a:spcAft>
                <a:spcPts val="0"/>
              </a:spcAft>
              <a:buClrTx/>
              <a:buSzTx/>
              <a:buFontTx/>
              <a:buNone/>
              <a:tabLst/>
            </a:pPr>
            <a:endParaRPr kumimoji="0" lang="en-US" sz="1400" b="0" i="0" u="none" strike="noStrike" kern="1200" cap="none" spc="0" normalizeH="0" baseline="0" noProof="0" dirty="0">
              <a:ln>
                <a:noFill/>
              </a:ln>
              <a:solidFill>
                <a:schemeClr val="tx1"/>
              </a:solidFill>
              <a:effectLst/>
              <a:uLnTx/>
              <a:uFillTx/>
              <a:latin typeface="IBM Plex Sans" charset="0"/>
              <a:ea typeface="IBM Plex Sans" charset="0"/>
              <a:cs typeface="IBM Plex Sans" charset="0"/>
            </a:endParaRPr>
          </a:p>
        </p:txBody>
      </p:sp>
      <p:sp>
        <p:nvSpPr>
          <p:cNvPr id="11" name="Title 5">
            <a:extLst>
              <a:ext uri="{FF2B5EF4-FFF2-40B4-BE49-F238E27FC236}">
                <a16:creationId xmlns:a16="http://schemas.microsoft.com/office/drawing/2014/main" id="{70004E47-8145-66BD-9E69-E3EBA099500C}"/>
              </a:ext>
            </a:extLst>
          </p:cNvPr>
          <p:cNvSpPr txBox="1">
            <a:spLocks/>
          </p:cNvSpPr>
          <p:nvPr/>
        </p:nvSpPr>
        <p:spPr>
          <a:xfrm>
            <a:off x="384823" y="2927420"/>
            <a:ext cx="1746194" cy="306305"/>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2800" b="0" i="0">
                <a:solidFill>
                  <a:schemeClr val="tx1"/>
                </a:solidFill>
                <a:latin typeface="IBM Plex Sans Light" panose="020B0403050203000203" pitchFamily="34" charset="77"/>
                <a:ea typeface="IBM Plex Sans Light" panose="020B0403050203000203" pitchFamily="34" charset="77"/>
                <a:cs typeface="IBM Plex Sans Light" panose="020B0403050203000203" pitchFamily="34" charset="77"/>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8"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9"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707"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76" algn="l" rtl="0" eaLnBrk="1" fontAlgn="base" hangingPunct="1">
              <a:lnSpc>
                <a:spcPct val="90000"/>
              </a:lnSpc>
              <a:spcBef>
                <a:spcPct val="0"/>
              </a:spcBef>
              <a:spcAft>
                <a:spcPct val="0"/>
              </a:spcAft>
              <a:defRPr sz="2220">
                <a:solidFill>
                  <a:srgbClr val="191919"/>
                </a:solidFill>
                <a:latin typeface="HelvNeue Light for IBM" pitchFamily="34" charset="0"/>
              </a:defRPr>
            </a:lvl9pPr>
          </a:lstStyle>
          <a:p>
            <a:pPr defTabSz="914400"/>
            <a:r>
              <a:rPr lang="en-US" sz="1200" kern="0" dirty="0">
                <a:solidFill>
                  <a:srgbClr val="92EEEE"/>
                </a:solidFill>
                <a:latin typeface="IBM Plex Sans" panose="020B0503050203000203" pitchFamily="34" charset="0"/>
              </a:rPr>
              <a:t>Managed performance</a:t>
            </a:r>
          </a:p>
        </p:txBody>
      </p:sp>
      <p:sp>
        <p:nvSpPr>
          <p:cNvPr id="14" name="Rectangle 13">
            <a:extLst>
              <a:ext uri="{FF2B5EF4-FFF2-40B4-BE49-F238E27FC236}">
                <a16:creationId xmlns:a16="http://schemas.microsoft.com/office/drawing/2014/main" id="{F1CAEF13-BC1D-FD75-8AD2-E7AEB67E584C}"/>
              </a:ext>
            </a:extLst>
          </p:cNvPr>
          <p:cNvSpPr/>
          <p:nvPr/>
        </p:nvSpPr>
        <p:spPr bwMode="auto">
          <a:xfrm>
            <a:off x="228600" y="3549113"/>
            <a:ext cx="2266626" cy="805912"/>
          </a:xfrm>
          <a:prstGeom prst="rect">
            <a:avLst/>
          </a:prstGeom>
          <a:noFill/>
          <a:ln w="6350">
            <a:solidFill>
              <a:srgbClr val="92EEEE"/>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685983" rtl="0" eaLnBrk="1" fontAlgn="auto" latinLnBrk="0" hangingPunct="1">
              <a:lnSpc>
                <a:spcPct val="100000"/>
              </a:lnSpc>
              <a:spcBef>
                <a:spcPts val="0"/>
              </a:spcBef>
              <a:spcAft>
                <a:spcPts val="0"/>
              </a:spcAft>
              <a:buClrTx/>
              <a:buSzTx/>
              <a:buFontTx/>
              <a:buNone/>
              <a:tabLst/>
            </a:pPr>
            <a:endParaRPr kumimoji="0" lang="en-US" sz="1400" b="0" i="0" u="none" strike="noStrike" kern="1200" cap="none" spc="0" normalizeH="0" baseline="0" noProof="0" dirty="0">
              <a:ln>
                <a:noFill/>
              </a:ln>
              <a:solidFill>
                <a:schemeClr val="tx1"/>
              </a:solidFill>
              <a:effectLst/>
              <a:uLnTx/>
              <a:uFillTx/>
              <a:latin typeface="IBM Plex Sans" charset="0"/>
              <a:ea typeface="IBM Plex Sans" charset="0"/>
              <a:cs typeface="IBM Plex Sans" charset="0"/>
            </a:endParaRPr>
          </a:p>
        </p:txBody>
      </p:sp>
      <p:sp>
        <p:nvSpPr>
          <p:cNvPr id="15" name="Title 5">
            <a:extLst>
              <a:ext uri="{FF2B5EF4-FFF2-40B4-BE49-F238E27FC236}">
                <a16:creationId xmlns:a16="http://schemas.microsoft.com/office/drawing/2014/main" id="{C0137725-2FE4-CCEC-EFE9-F9B0413E5665}"/>
              </a:ext>
            </a:extLst>
          </p:cNvPr>
          <p:cNvSpPr txBox="1">
            <a:spLocks/>
          </p:cNvSpPr>
          <p:nvPr/>
        </p:nvSpPr>
        <p:spPr>
          <a:xfrm>
            <a:off x="384823" y="3733332"/>
            <a:ext cx="1746194" cy="306305"/>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2800" b="0" i="0">
                <a:solidFill>
                  <a:schemeClr val="tx1"/>
                </a:solidFill>
                <a:latin typeface="IBM Plex Sans Light" panose="020B0403050203000203" pitchFamily="34" charset="77"/>
                <a:ea typeface="IBM Plex Sans Light" panose="020B0403050203000203" pitchFamily="34" charset="77"/>
                <a:cs typeface="IBM Plex Sans Light" panose="020B0403050203000203" pitchFamily="34" charset="77"/>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8"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9"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707"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76" algn="l" rtl="0" eaLnBrk="1" fontAlgn="base" hangingPunct="1">
              <a:lnSpc>
                <a:spcPct val="90000"/>
              </a:lnSpc>
              <a:spcBef>
                <a:spcPct val="0"/>
              </a:spcBef>
              <a:spcAft>
                <a:spcPct val="0"/>
              </a:spcAft>
              <a:defRPr sz="2220">
                <a:solidFill>
                  <a:srgbClr val="191919"/>
                </a:solidFill>
                <a:latin typeface="HelvNeue Light for IBM" pitchFamily="34" charset="0"/>
              </a:defRPr>
            </a:lvl9pPr>
          </a:lstStyle>
          <a:p>
            <a:pPr defTabSz="914400"/>
            <a:r>
              <a:rPr lang="en-US" sz="1200" kern="0" dirty="0">
                <a:solidFill>
                  <a:srgbClr val="92EEEE"/>
                </a:solidFill>
                <a:latin typeface="IBM Plex Sans" panose="020B0503050203000203" pitchFamily="34" charset="0"/>
              </a:rPr>
              <a:t>Containerized execution</a:t>
            </a:r>
          </a:p>
        </p:txBody>
      </p:sp>
      <p:sp>
        <p:nvSpPr>
          <p:cNvPr id="16" name="Title 5">
            <a:extLst>
              <a:ext uri="{FF2B5EF4-FFF2-40B4-BE49-F238E27FC236}">
                <a16:creationId xmlns:a16="http://schemas.microsoft.com/office/drawing/2014/main" id="{2BAE23F6-C4CF-0232-9733-154B3F1D6903}"/>
              </a:ext>
            </a:extLst>
          </p:cNvPr>
          <p:cNvSpPr txBox="1">
            <a:spLocks/>
          </p:cNvSpPr>
          <p:nvPr/>
        </p:nvSpPr>
        <p:spPr>
          <a:xfrm>
            <a:off x="4870777" y="2095748"/>
            <a:ext cx="2500433" cy="488988"/>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2800" b="0" i="0">
                <a:solidFill>
                  <a:schemeClr val="tx1"/>
                </a:solidFill>
                <a:latin typeface="IBM Plex Sans Light" panose="020B0403050203000203" pitchFamily="34" charset="77"/>
                <a:ea typeface="IBM Plex Sans Light" panose="020B0403050203000203" pitchFamily="34" charset="77"/>
                <a:cs typeface="IBM Plex Sans Light" panose="020B0403050203000203" pitchFamily="34" charset="77"/>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8"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9"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707"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76" algn="l" rtl="0" eaLnBrk="1" fontAlgn="base" hangingPunct="1">
              <a:lnSpc>
                <a:spcPct val="90000"/>
              </a:lnSpc>
              <a:spcBef>
                <a:spcPct val="0"/>
              </a:spcBef>
              <a:spcAft>
                <a:spcPct val="0"/>
              </a:spcAft>
              <a:defRPr sz="2220">
                <a:solidFill>
                  <a:srgbClr val="191919"/>
                </a:solidFill>
                <a:latin typeface="HelvNeue Light for IBM" pitchFamily="34" charset="0"/>
              </a:defRPr>
            </a:lvl9pPr>
          </a:lstStyle>
          <a:p>
            <a:pPr defTabSz="914400">
              <a:lnSpc>
                <a:spcPts val="1400"/>
              </a:lnSpc>
            </a:pPr>
            <a:r>
              <a:rPr lang="en-US" sz="1000" kern="0" dirty="0">
                <a:latin typeface="IBM Plex Sans" panose="020B0503050203000203" pitchFamily="34" charset="0"/>
              </a:rPr>
              <a:t>A series of primitive programs that enable </a:t>
            </a:r>
            <a:br>
              <a:rPr lang="en-US" sz="1000" kern="0" dirty="0">
                <a:latin typeface="IBM Plex Sans" panose="020B0503050203000203" pitchFamily="34" charset="0"/>
              </a:rPr>
            </a:br>
            <a:r>
              <a:rPr lang="en-US" sz="1000" kern="0" dirty="0">
                <a:latin typeface="IBM Plex Sans" panose="020B0503050203000203" pitchFamily="34" charset="0"/>
              </a:rPr>
              <a:t>a larger subset of our userbase to efficiently define workloads</a:t>
            </a:r>
          </a:p>
        </p:txBody>
      </p:sp>
      <p:sp>
        <p:nvSpPr>
          <p:cNvPr id="17" name="Title 5">
            <a:extLst>
              <a:ext uri="{FF2B5EF4-FFF2-40B4-BE49-F238E27FC236}">
                <a16:creationId xmlns:a16="http://schemas.microsoft.com/office/drawing/2014/main" id="{65804584-76A1-4923-8100-BB39A71FE229}"/>
              </a:ext>
            </a:extLst>
          </p:cNvPr>
          <p:cNvSpPr txBox="1">
            <a:spLocks/>
          </p:cNvSpPr>
          <p:nvPr/>
        </p:nvSpPr>
        <p:spPr>
          <a:xfrm>
            <a:off x="4870777" y="2958641"/>
            <a:ext cx="2384208" cy="450243"/>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2800" b="0" i="0">
                <a:solidFill>
                  <a:schemeClr val="tx1"/>
                </a:solidFill>
                <a:latin typeface="IBM Plex Sans Light" panose="020B0403050203000203" pitchFamily="34" charset="77"/>
                <a:ea typeface="IBM Plex Sans Light" panose="020B0403050203000203" pitchFamily="34" charset="77"/>
                <a:cs typeface="IBM Plex Sans Light" panose="020B0403050203000203" pitchFamily="34" charset="77"/>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8"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9"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707"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76" algn="l" rtl="0" eaLnBrk="1" fontAlgn="base" hangingPunct="1">
              <a:lnSpc>
                <a:spcPct val="90000"/>
              </a:lnSpc>
              <a:spcBef>
                <a:spcPct val="0"/>
              </a:spcBef>
              <a:spcAft>
                <a:spcPct val="0"/>
              </a:spcAft>
              <a:defRPr sz="2220">
                <a:solidFill>
                  <a:srgbClr val="191919"/>
                </a:solidFill>
                <a:latin typeface="HelvNeue Light for IBM" pitchFamily="34" charset="0"/>
              </a:defRPr>
            </a:lvl9pPr>
          </a:lstStyle>
          <a:p>
            <a:pPr defTabSz="914400">
              <a:lnSpc>
                <a:spcPts val="1400"/>
              </a:lnSpc>
            </a:pPr>
            <a:r>
              <a:rPr lang="en-US" sz="1000" kern="0" dirty="0">
                <a:latin typeface="IBM Plex Sans" panose="020B0503050203000203" pitchFamily="34" charset="0"/>
              </a:rPr>
              <a:t>A framework to deliver managed services for error suppression and mitigation</a:t>
            </a:r>
          </a:p>
        </p:txBody>
      </p:sp>
      <p:sp>
        <p:nvSpPr>
          <p:cNvPr id="18" name="Title 5">
            <a:extLst>
              <a:ext uri="{FF2B5EF4-FFF2-40B4-BE49-F238E27FC236}">
                <a16:creationId xmlns:a16="http://schemas.microsoft.com/office/drawing/2014/main" id="{3106EA6F-4206-7E6C-AD04-99AB33DD3B3F}"/>
              </a:ext>
            </a:extLst>
          </p:cNvPr>
          <p:cNvSpPr txBox="1">
            <a:spLocks/>
          </p:cNvSpPr>
          <p:nvPr/>
        </p:nvSpPr>
        <p:spPr>
          <a:xfrm>
            <a:off x="4870777" y="3661362"/>
            <a:ext cx="2903401" cy="450243"/>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2800" b="0" i="0">
                <a:solidFill>
                  <a:schemeClr val="tx1"/>
                </a:solidFill>
                <a:latin typeface="IBM Plex Sans Light" panose="020B0403050203000203" pitchFamily="34" charset="77"/>
                <a:ea typeface="IBM Plex Sans Light" panose="020B0403050203000203" pitchFamily="34" charset="77"/>
                <a:cs typeface="IBM Plex Sans Light" panose="020B0403050203000203" pitchFamily="34" charset="77"/>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8"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9"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707"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76" algn="l" rtl="0" eaLnBrk="1" fontAlgn="base" hangingPunct="1">
              <a:lnSpc>
                <a:spcPct val="90000"/>
              </a:lnSpc>
              <a:spcBef>
                <a:spcPct val="0"/>
              </a:spcBef>
              <a:spcAft>
                <a:spcPct val="0"/>
              </a:spcAft>
              <a:defRPr sz="2220">
                <a:solidFill>
                  <a:srgbClr val="191919"/>
                </a:solidFill>
                <a:latin typeface="HelvNeue Light for IBM" pitchFamily="34" charset="0"/>
              </a:defRPr>
            </a:lvl9pPr>
          </a:lstStyle>
          <a:p>
            <a:pPr defTabSz="914400">
              <a:lnSpc>
                <a:spcPts val="1400"/>
              </a:lnSpc>
            </a:pPr>
            <a:r>
              <a:rPr lang="en-US" sz="1000" kern="0" dirty="0">
                <a:latin typeface="IBM Plex Sans" panose="020B0503050203000203" pitchFamily="34" charset="0"/>
              </a:rPr>
              <a:t>A containerized execution platform to maximize throughput of iterative workloads on time-share quantum systems</a:t>
            </a:r>
          </a:p>
        </p:txBody>
      </p:sp>
      <p:sp>
        <p:nvSpPr>
          <p:cNvPr id="20" name="Title 5">
            <a:extLst>
              <a:ext uri="{FF2B5EF4-FFF2-40B4-BE49-F238E27FC236}">
                <a16:creationId xmlns:a16="http://schemas.microsoft.com/office/drawing/2014/main" id="{7F28F2CE-40DC-C683-E6FC-0261A4C154E1}"/>
              </a:ext>
            </a:extLst>
          </p:cNvPr>
          <p:cNvSpPr txBox="1">
            <a:spLocks/>
          </p:cNvSpPr>
          <p:nvPr/>
        </p:nvSpPr>
        <p:spPr>
          <a:xfrm>
            <a:off x="6325840" y="1968284"/>
            <a:ext cx="2038228" cy="990357"/>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2800" b="0" i="0">
                <a:solidFill>
                  <a:schemeClr val="tx1"/>
                </a:solidFill>
                <a:latin typeface="IBM Plex Sans Light" panose="020B0403050203000203" pitchFamily="34" charset="77"/>
                <a:ea typeface="IBM Plex Sans Light" panose="020B0403050203000203" pitchFamily="34" charset="77"/>
                <a:cs typeface="IBM Plex Sans Light" panose="020B0403050203000203" pitchFamily="34" charset="77"/>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8"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9"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707"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76" algn="l" rtl="0" eaLnBrk="1" fontAlgn="base" hangingPunct="1">
              <a:lnSpc>
                <a:spcPct val="90000"/>
              </a:lnSpc>
              <a:spcBef>
                <a:spcPct val="0"/>
              </a:spcBef>
              <a:spcAft>
                <a:spcPct val="0"/>
              </a:spcAft>
              <a:defRPr sz="2220">
                <a:solidFill>
                  <a:srgbClr val="191919"/>
                </a:solidFill>
                <a:latin typeface="HelvNeue Light for IBM" pitchFamily="34" charset="0"/>
              </a:defRPr>
            </a:lvl9pPr>
          </a:lstStyle>
          <a:p>
            <a:pPr defTabSz="914400">
              <a:lnSpc>
                <a:spcPts val="2000"/>
              </a:lnSpc>
            </a:pPr>
            <a:endParaRPr lang="en-US" sz="1400" kern="0" dirty="0">
              <a:latin typeface="IBM Plex Sans Light" panose="020B0403050203000203" pitchFamily="34" charset="0"/>
            </a:endParaRPr>
          </a:p>
        </p:txBody>
      </p:sp>
      <p:cxnSp>
        <p:nvCxnSpPr>
          <p:cNvPr id="5" name="Straight Arrow Connector 4">
            <a:extLst>
              <a:ext uri="{FF2B5EF4-FFF2-40B4-BE49-F238E27FC236}">
                <a16:creationId xmlns:a16="http://schemas.microsoft.com/office/drawing/2014/main" id="{34A12A61-E841-05C7-3BDD-F6C6CD82D1BB}"/>
              </a:ext>
            </a:extLst>
          </p:cNvPr>
          <p:cNvCxnSpPr>
            <a:cxnSpLocks/>
            <a:stCxn id="2" idx="3"/>
          </p:cNvCxnSpPr>
          <p:nvPr/>
        </p:nvCxnSpPr>
        <p:spPr bwMode="auto">
          <a:xfrm>
            <a:off x="2495226" y="2340244"/>
            <a:ext cx="2178374" cy="0"/>
          </a:xfrm>
          <a:prstGeom prst="straightConnector1">
            <a:avLst/>
          </a:prstGeom>
          <a:ln w="19050">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sp>
        <p:nvSpPr>
          <p:cNvPr id="3" name="Title 5">
            <a:extLst>
              <a:ext uri="{FF2B5EF4-FFF2-40B4-BE49-F238E27FC236}">
                <a16:creationId xmlns:a16="http://schemas.microsoft.com/office/drawing/2014/main" id="{A3C85DD8-698B-4483-7857-1F2F98580B15}"/>
              </a:ext>
            </a:extLst>
          </p:cNvPr>
          <p:cNvSpPr txBox="1">
            <a:spLocks/>
          </p:cNvSpPr>
          <p:nvPr/>
        </p:nvSpPr>
        <p:spPr>
          <a:xfrm>
            <a:off x="3095511" y="2178768"/>
            <a:ext cx="977804" cy="316923"/>
          </a:xfrm>
          <a:prstGeom prst="rect">
            <a:avLst/>
          </a:prstGeom>
          <a:solidFill>
            <a:schemeClr val="bg1"/>
          </a:solidFill>
        </p:spPr>
        <p:txBody>
          <a:bodyPr vert="horz" lIns="0" tIns="0" rIns="0" bIns="0" rtlCol="0" anchor="t">
            <a:noAutofit/>
          </a:bodyPr>
          <a:lstStyle>
            <a:lvl1pPr algn="l" rtl="0" eaLnBrk="1" fontAlgn="base" hangingPunct="1">
              <a:lnSpc>
                <a:spcPct val="90000"/>
              </a:lnSpc>
              <a:spcBef>
                <a:spcPct val="0"/>
              </a:spcBef>
              <a:spcAft>
                <a:spcPct val="0"/>
              </a:spcAft>
              <a:defRPr sz="2800" b="0" i="0">
                <a:solidFill>
                  <a:schemeClr val="tx1"/>
                </a:solidFill>
                <a:latin typeface="IBM Plex Sans Light" panose="020B0403050203000203" pitchFamily="34" charset="77"/>
                <a:ea typeface="IBM Plex Sans Light" panose="020B0403050203000203" pitchFamily="34" charset="77"/>
                <a:cs typeface="IBM Plex Sans Light" panose="020B0403050203000203" pitchFamily="34" charset="77"/>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8"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9"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707"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76" algn="l" rtl="0" eaLnBrk="1" fontAlgn="base" hangingPunct="1">
              <a:lnSpc>
                <a:spcPct val="90000"/>
              </a:lnSpc>
              <a:spcBef>
                <a:spcPct val="0"/>
              </a:spcBef>
              <a:spcAft>
                <a:spcPct val="0"/>
              </a:spcAft>
              <a:defRPr sz="2220">
                <a:solidFill>
                  <a:srgbClr val="191919"/>
                </a:solidFill>
                <a:latin typeface="HelvNeue Light for IBM" pitchFamily="34" charset="0"/>
              </a:defRPr>
            </a:lvl9pPr>
          </a:lstStyle>
          <a:p>
            <a:pPr algn="ctr" defTabSz="914400"/>
            <a:r>
              <a:rPr lang="en-US" sz="1050" kern="0" dirty="0">
                <a:solidFill>
                  <a:srgbClr val="92EEEE"/>
                </a:solidFill>
                <a:latin typeface="IBM Plex Sans" panose="020B0503050203000203" pitchFamily="34" charset="0"/>
              </a:rPr>
              <a:t>Frictionless development</a:t>
            </a:r>
          </a:p>
        </p:txBody>
      </p:sp>
      <p:cxnSp>
        <p:nvCxnSpPr>
          <p:cNvPr id="21" name="Straight Arrow Connector 20">
            <a:extLst>
              <a:ext uri="{FF2B5EF4-FFF2-40B4-BE49-F238E27FC236}">
                <a16:creationId xmlns:a16="http://schemas.microsoft.com/office/drawing/2014/main" id="{1CDEC203-9646-24C7-E03C-DABBEFD7DC07}"/>
              </a:ext>
            </a:extLst>
          </p:cNvPr>
          <p:cNvCxnSpPr>
            <a:cxnSpLocks/>
          </p:cNvCxnSpPr>
          <p:nvPr/>
        </p:nvCxnSpPr>
        <p:spPr bwMode="auto">
          <a:xfrm>
            <a:off x="2495226" y="3139596"/>
            <a:ext cx="2178374" cy="0"/>
          </a:xfrm>
          <a:prstGeom prst="straightConnector1">
            <a:avLst/>
          </a:prstGeom>
          <a:ln w="19050">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sp>
        <p:nvSpPr>
          <p:cNvPr id="23" name="Title 5">
            <a:extLst>
              <a:ext uri="{FF2B5EF4-FFF2-40B4-BE49-F238E27FC236}">
                <a16:creationId xmlns:a16="http://schemas.microsoft.com/office/drawing/2014/main" id="{137516B5-4F2C-14C1-70A7-7DFC464A807E}"/>
              </a:ext>
            </a:extLst>
          </p:cNvPr>
          <p:cNvSpPr txBox="1">
            <a:spLocks/>
          </p:cNvSpPr>
          <p:nvPr/>
        </p:nvSpPr>
        <p:spPr>
          <a:xfrm>
            <a:off x="3095511" y="2978120"/>
            <a:ext cx="977804" cy="316923"/>
          </a:xfrm>
          <a:prstGeom prst="rect">
            <a:avLst/>
          </a:prstGeom>
          <a:solidFill>
            <a:schemeClr val="bg1"/>
          </a:solidFill>
        </p:spPr>
        <p:txBody>
          <a:bodyPr vert="horz" lIns="0" tIns="0" rIns="0" bIns="0" rtlCol="0" anchor="t">
            <a:noAutofit/>
          </a:bodyPr>
          <a:lstStyle>
            <a:lvl1pPr algn="l" rtl="0" eaLnBrk="1" fontAlgn="base" hangingPunct="1">
              <a:lnSpc>
                <a:spcPct val="90000"/>
              </a:lnSpc>
              <a:spcBef>
                <a:spcPct val="0"/>
              </a:spcBef>
              <a:spcAft>
                <a:spcPct val="0"/>
              </a:spcAft>
              <a:defRPr sz="2800" b="0" i="0">
                <a:solidFill>
                  <a:schemeClr val="tx1"/>
                </a:solidFill>
                <a:latin typeface="IBM Plex Sans Light" panose="020B0403050203000203" pitchFamily="34" charset="77"/>
                <a:ea typeface="IBM Plex Sans Light" panose="020B0403050203000203" pitchFamily="34" charset="77"/>
                <a:cs typeface="IBM Plex Sans Light" panose="020B0403050203000203" pitchFamily="34" charset="77"/>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8"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9"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707"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76" algn="l" rtl="0" eaLnBrk="1" fontAlgn="base" hangingPunct="1">
              <a:lnSpc>
                <a:spcPct val="90000"/>
              </a:lnSpc>
              <a:spcBef>
                <a:spcPct val="0"/>
              </a:spcBef>
              <a:spcAft>
                <a:spcPct val="0"/>
              </a:spcAft>
              <a:defRPr sz="2220">
                <a:solidFill>
                  <a:srgbClr val="191919"/>
                </a:solidFill>
                <a:latin typeface="HelvNeue Light for IBM" pitchFamily="34" charset="0"/>
              </a:defRPr>
            </a:lvl9pPr>
          </a:lstStyle>
          <a:p>
            <a:pPr algn="ctr" defTabSz="914400"/>
            <a:r>
              <a:rPr lang="en-US" sz="1050" dirty="0">
                <a:solidFill>
                  <a:srgbClr val="92EEEE"/>
                </a:solidFill>
                <a:latin typeface="IBM Plex Sans" panose="020B0503050203000203" pitchFamily="34" charset="0"/>
              </a:rPr>
              <a:t>Higher Quality Results</a:t>
            </a:r>
            <a:endParaRPr lang="en-US" sz="1050" kern="0" dirty="0">
              <a:solidFill>
                <a:srgbClr val="92EEEE"/>
              </a:solidFill>
              <a:latin typeface="IBM Plex Sans" panose="020B0503050203000203" pitchFamily="34" charset="0"/>
            </a:endParaRPr>
          </a:p>
        </p:txBody>
      </p:sp>
      <p:cxnSp>
        <p:nvCxnSpPr>
          <p:cNvPr id="24" name="Straight Arrow Connector 23">
            <a:extLst>
              <a:ext uri="{FF2B5EF4-FFF2-40B4-BE49-F238E27FC236}">
                <a16:creationId xmlns:a16="http://schemas.microsoft.com/office/drawing/2014/main" id="{029D16A3-204C-D4E9-DD7A-C182E0A4E28E}"/>
              </a:ext>
            </a:extLst>
          </p:cNvPr>
          <p:cNvCxnSpPr>
            <a:cxnSpLocks/>
          </p:cNvCxnSpPr>
          <p:nvPr/>
        </p:nvCxnSpPr>
        <p:spPr bwMode="auto">
          <a:xfrm>
            <a:off x="2495226" y="3981239"/>
            <a:ext cx="2178374" cy="0"/>
          </a:xfrm>
          <a:prstGeom prst="straightConnector1">
            <a:avLst/>
          </a:prstGeom>
          <a:ln w="19050">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sp>
        <p:nvSpPr>
          <p:cNvPr id="25" name="Title 5">
            <a:extLst>
              <a:ext uri="{FF2B5EF4-FFF2-40B4-BE49-F238E27FC236}">
                <a16:creationId xmlns:a16="http://schemas.microsoft.com/office/drawing/2014/main" id="{8A1C55A5-20EC-7047-EC54-B58B3D6A37FD}"/>
              </a:ext>
            </a:extLst>
          </p:cNvPr>
          <p:cNvSpPr txBox="1">
            <a:spLocks/>
          </p:cNvSpPr>
          <p:nvPr/>
        </p:nvSpPr>
        <p:spPr>
          <a:xfrm>
            <a:off x="3095511" y="3819763"/>
            <a:ext cx="977804" cy="316923"/>
          </a:xfrm>
          <a:prstGeom prst="rect">
            <a:avLst/>
          </a:prstGeom>
          <a:solidFill>
            <a:schemeClr val="bg1"/>
          </a:solidFill>
        </p:spPr>
        <p:txBody>
          <a:bodyPr vert="horz" lIns="0" tIns="0" rIns="0" bIns="0" rtlCol="0" anchor="t">
            <a:noAutofit/>
          </a:bodyPr>
          <a:lstStyle>
            <a:lvl1pPr algn="l" rtl="0" eaLnBrk="1" fontAlgn="base" hangingPunct="1">
              <a:lnSpc>
                <a:spcPct val="90000"/>
              </a:lnSpc>
              <a:spcBef>
                <a:spcPct val="0"/>
              </a:spcBef>
              <a:spcAft>
                <a:spcPct val="0"/>
              </a:spcAft>
              <a:defRPr sz="2800" b="0" i="0">
                <a:solidFill>
                  <a:schemeClr val="tx1"/>
                </a:solidFill>
                <a:latin typeface="IBM Plex Sans Light" panose="020B0403050203000203" pitchFamily="34" charset="77"/>
                <a:ea typeface="IBM Plex Sans Light" panose="020B0403050203000203" pitchFamily="34" charset="77"/>
                <a:cs typeface="IBM Plex Sans Light" panose="020B0403050203000203" pitchFamily="34" charset="77"/>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8"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9"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707"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76" algn="l" rtl="0" eaLnBrk="1" fontAlgn="base" hangingPunct="1">
              <a:lnSpc>
                <a:spcPct val="90000"/>
              </a:lnSpc>
              <a:spcBef>
                <a:spcPct val="0"/>
              </a:spcBef>
              <a:spcAft>
                <a:spcPct val="0"/>
              </a:spcAft>
              <a:defRPr sz="2220">
                <a:solidFill>
                  <a:srgbClr val="191919"/>
                </a:solidFill>
                <a:latin typeface="HelvNeue Light for IBM" pitchFamily="34" charset="0"/>
              </a:defRPr>
            </a:lvl9pPr>
          </a:lstStyle>
          <a:p>
            <a:pPr algn="ctr" defTabSz="914400"/>
            <a:r>
              <a:rPr lang="en-US" sz="1050" dirty="0">
                <a:solidFill>
                  <a:srgbClr val="92EEEE"/>
                </a:solidFill>
                <a:latin typeface="IBM Plex Sans" panose="020B0503050203000203" pitchFamily="34" charset="0"/>
              </a:rPr>
              <a:t>Faster Execution</a:t>
            </a:r>
            <a:endParaRPr lang="en-US" sz="1050" kern="0" dirty="0">
              <a:solidFill>
                <a:srgbClr val="92EEEE"/>
              </a:solidFill>
              <a:latin typeface="IBM Plex Sans" panose="020B0503050203000203" pitchFamily="34" charset="0"/>
            </a:endParaRPr>
          </a:p>
        </p:txBody>
      </p:sp>
    </p:spTree>
    <p:extLst>
      <p:ext uri="{BB962C8B-B14F-4D97-AF65-F5344CB8AC3E}">
        <p14:creationId xmlns:p14="http://schemas.microsoft.com/office/powerpoint/2010/main" val="16709099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9738688-F12E-AA4F-86F6-F8A3DBEAF1FB}"/>
              </a:ext>
            </a:extLst>
          </p:cNvPr>
          <p:cNvSpPr>
            <a:spLocks noGrp="1"/>
          </p:cNvSpPr>
          <p:nvPr>
            <p:ph type="title"/>
          </p:nvPr>
        </p:nvSpPr>
        <p:spPr>
          <a:xfrm>
            <a:off x="210311" y="201168"/>
            <a:ext cx="5657089" cy="1087882"/>
          </a:xfrm>
        </p:spPr>
        <p:txBody>
          <a:bodyPr/>
          <a:lstStyle/>
          <a:p>
            <a:r>
              <a:rPr lang="en-US" dirty="0"/>
              <a:t>Programming Model and Service </a:t>
            </a:r>
            <a:endParaRPr lang="en-US" dirty="0">
              <a:solidFill>
                <a:srgbClr val="8C8C8C"/>
              </a:solidFill>
            </a:endParaRPr>
          </a:p>
        </p:txBody>
      </p:sp>
      <p:sp>
        <p:nvSpPr>
          <p:cNvPr id="2" name="Rectangle 1">
            <a:extLst>
              <a:ext uri="{FF2B5EF4-FFF2-40B4-BE49-F238E27FC236}">
                <a16:creationId xmlns:a16="http://schemas.microsoft.com/office/drawing/2014/main" id="{2F9AA688-E177-9E34-7B68-1E2D3EB2CD46}"/>
              </a:ext>
            </a:extLst>
          </p:cNvPr>
          <p:cNvSpPr/>
          <p:nvPr/>
        </p:nvSpPr>
        <p:spPr bwMode="auto">
          <a:xfrm>
            <a:off x="2787650" y="1835687"/>
            <a:ext cx="2266626" cy="1611825"/>
          </a:xfrm>
          <a:prstGeom prst="rect">
            <a:avLst/>
          </a:prstGeom>
          <a:noFill/>
          <a:ln w="6350">
            <a:solidFill>
              <a:srgbClr val="92EEEE"/>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685983" rtl="0" eaLnBrk="1" fontAlgn="auto" latinLnBrk="0" hangingPunct="1">
              <a:lnSpc>
                <a:spcPct val="100000"/>
              </a:lnSpc>
              <a:spcBef>
                <a:spcPts val="0"/>
              </a:spcBef>
              <a:spcAft>
                <a:spcPts val="0"/>
              </a:spcAft>
              <a:buClrTx/>
              <a:buSzTx/>
              <a:buFontTx/>
              <a:buNone/>
              <a:tabLst/>
            </a:pPr>
            <a:endParaRPr kumimoji="0" lang="en-US" sz="1400" b="0" i="0" u="none" strike="noStrike" kern="1200" cap="none" spc="0" normalizeH="0" baseline="0" noProof="0" dirty="0">
              <a:ln>
                <a:noFill/>
              </a:ln>
              <a:solidFill>
                <a:schemeClr val="tx1"/>
              </a:solidFill>
              <a:effectLst/>
              <a:uLnTx/>
              <a:uFillTx/>
              <a:latin typeface="IBM Plex Sans" charset="0"/>
              <a:ea typeface="IBM Plex Sans" charset="0"/>
              <a:cs typeface="IBM Plex Sans" charset="0"/>
            </a:endParaRPr>
          </a:p>
        </p:txBody>
      </p:sp>
      <p:sp>
        <p:nvSpPr>
          <p:cNvPr id="7" name="Title 5">
            <a:extLst>
              <a:ext uri="{FF2B5EF4-FFF2-40B4-BE49-F238E27FC236}">
                <a16:creationId xmlns:a16="http://schemas.microsoft.com/office/drawing/2014/main" id="{C1D43C71-BB3D-586F-C93C-5218714E69A9}"/>
              </a:ext>
            </a:extLst>
          </p:cNvPr>
          <p:cNvSpPr txBox="1">
            <a:spLocks/>
          </p:cNvSpPr>
          <p:nvPr/>
        </p:nvSpPr>
        <p:spPr>
          <a:xfrm>
            <a:off x="2943873" y="2019907"/>
            <a:ext cx="1476161" cy="306305"/>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2800" b="0" i="0">
                <a:solidFill>
                  <a:schemeClr val="tx1"/>
                </a:solidFill>
                <a:latin typeface="IBM Plex Sans Light" panose="020B0403050203000203" pitchFamily="34" charset="77"/>
                <a:ea typeface="IBM Plex Sans Light" panose="020B0403050203000203" pitchFamily="34" charset="77"/>
                <a:cs typeface="IBM Plex Sans Light" panose="020B0403050203000203" pitchFamily="34" charset="77"/>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8"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9"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707"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76" algn="l" rtl="0" eaLnBrk="1" fontAlgn="base" hangingPunct="1">
              <a:lnSpc>
                <a:spcPct val="90000"/>
              </a:lnSpc>
              <a:spcBef>
                <a:spcPct val="0"/>
              </a:spcBef>
              <a:spcAft>
                <a:spcPct val="0"/>
              </a:spcAft>
              <a:defRPr sz="2220">
                <a:solidFill>
                  <a:srgbClr val="191919"/>
                </a:solidFill>
                <a:latin typeface="HelvNeue Light for IBM" pitchFamily="34" charset="0"/>
              </a:defRPr>
            </a:lvl9pPr>
          </a:lstStyle>
          <a:p>
            <a:pPr defTabSz="914400"/>
            <a:r>
              <a:rPr lang="en-US" sz="1200" kern="0" dirty="0">
                <a:solidFill>
                  <a:srgbClr val="92EEEE"/>
                </a:solidFill>
                <a:latin typeface="IBM Plex Sans" panose="020B0503050203000203" pitchFamily="34" charset="0"/>
              </a:rPr>
              <a:t>Modular abstraction</a:t>
            </a:r>
          </a:p>
        </p:txBody>
      </p:sp>
      <p:sp>
        <p:nvSpPr>
          <p:cNvPr id="14" name="Rectangle 13">
            <a:extLst>
              <a:ext uri="{FF2B5EF4-FFF2-40B4-BE49-F238E27FC236}">
                <a16:creationId xmlns:a16="http://schemas.microsoft.com/office/drawing/2014/main" id="{F1CAEF13-BC1D-FD75-8AD2-E7AEB67E584C}"/>
              </a:ext>
            </a:extLst>
          </p:cNvPr>
          <p:cNvSpPr/>
          <p:nvPr/>
        </p:nvSpPr>
        <p:spPr bwMode="auto">
          <a:xfrm>
            <a:off x="2787650" y="3447513"/>
            <a:ext cx="2266626" cy="805912"/>
          </a:xfrm>
          <a:prstGeom prst="rect">
            <a:avLst/>
          </a:prstGeom>
          <a:noFill/>
          <a:ln w="6350">
            <a:solidFill>
              <a:srgbClr val="92EEEE"/>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685983" rtl="0" eaLnBrk="1" fontAlgn="auto" latinLnBrk="0" hangingPunct="1">
              <a:lnSpc>
                <a:spcPct val="100000"/>
              </a:lnSpc>
              <a:spcBef>
                <a:spcPts val="0"/>
              </a:spcBef>
              <a:spcAft>
                <a:spcPts val="0"/>
              </a:spcAft>
              <a:buClrTx/>
              <a:buSzTx/>
              <a:buFontTx/>
              <a:buNone/>
              <a:tabLst/>
            </a:pPr>
            <a:endParaRPr kumimoji="0" lang="en-US" sz="1400" b="0" i="0" u="none" strike="noStrike" kern="1200" cap="none" spc="0" normalizeH="0" baseline="0" noProof="0" dirty="0">
              <a:ln>
                <a:noFill/>
              </a:ln>
              <a:solidFill>
                <a:schemeClr val="tx1"/>
              </a:solidFill>
              <a:effectLst/>
              <a:uLnTx/>
              <a:uFillTx/>
              <a:latin typeface="IBM Plex Sans" charset="0"/>
              <a:ea typeface="IBM Plex Sans" charset="0"/>
              <a:cs typeface="IBM Plex Sans" charset="0"/>
            </a:endParaRPr>
          </a:p>
        </p:txBody>
      </p:sp>
      <p:sp>
        <p:nvSpPr>
          <p:cNvPr id="15" name="Title 5">
            <a:extLst>
              <a:ext uri="{FF2B5EF4-FFF2-40B4-BE49-F238E27FC236}">
                <a16:creationId xmlns:a16="http://schemas.microsoft.com/office/drawing/2014/main" id="{C0137725-2FE4-CCEC-EFE9-F9B0413E5665}"/>
              </a:ext>
            </a:extLst>
          </p:cNvPr>
          <p:cNvSpPr txBox="1">
            <a:spLocks/>
          </p:cNvSpPr>
          <p:nvPr/>
        </p:nvSpPr>
        <p:spPr>
          <a:xfrm>
            <a:off x="2943873" y="3631732"/>
            <a:ext cx="1746194" cy="306305"/>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2800" b="0" i="0">
                <a:solidFill>
                  <a:schemeClr val="tx1"/>
                </a:solidFill>
                <a:latin typeface="IBM Plex Sans Light" panose="020B0403050203000203" pitchFamily="34" charset="77"/>
                <a:ea typeface="IBM Plex Sans Light" panose="020B0403050203000203" pitchFamily="34" charset="77"/>
                <a:cs typeface="IBM Plex Sans Light" panose="020B0403050203000203" pitchFamily="34" charset="77"/>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8"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9"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707"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76" algn="l" rtl="0" eaLnBrk="1" fontAlgn="base" hangingPunct="1">
              <a:lnSpc>
                <a:spcPct val="90000"/>
              </a:lnSpc>
              <a:spcBef>
                <a:spcPct val="0"/>
              </a:spcBef>
              <a:spcAft>
                <a:spcPct val="0"/>
              </a:spcAft>
              <a:defRPr sz="2220">
                <a:solidFill>
                  <a:srgbClr val="191919"/>
                </a:solidFill>
                <a:latin typeface="HelvNeue Light for IBM" pitchFamily="34" charset="0"/>
              </a:defRPr>
            </a:lvl9pPr>
          </a:lstStyle>
          <a:p>
            <a:pPr defTabSz="914400"/>
            <a:r>
              <a:rPr lang="en-US" sz="1200" kern="0" dirty="0">
                <a:solidFill>
                  <a:srgbClr val="92EEEE"/>
                </a:solidFill>
                <a:latin typeface="IBM Plex Sans" panose="020B0503050203000203" pitchFamily="34" charset="0"/>
              </a:rPr>
              <a:t>Containerized execution</a:t>
            </a:r>
          </a:p>
        </p:txBody>
      </p:sp>
      <p:sp>
        <p:nvSpPr>
          <p:cNvPr id="16" name="Title 5">
            <a:extLst>
              <a:ext uri="{FF2B5EF4-FFF2-40B4-BE49-F238E27FC236}">
                <a16:creationId xmlns:a16="http://schemas.microsoft.com/office/drawing/2014/main" id="{2BAE23F6-C4CF-0232-9733-154B3F1D6903}"/>
              </a:ext>
            </a:extLst>
          </p:cNvPr>
          <p:cNvSpPr txBox="1">
            <a:spLocks/>
          </p:cNvSpPr>
          <p:nvPr/>
        </p:nvSpPr>
        <p:spPr>
          <a:xfrm>
            <a:off x="5281533" y="1981162"/>
            <a:ext cx="2500433" cy="488988"/>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2800" b="0" i="0">
                <a:solidFill>
                  <a:schemeClr val="tx1"/>
                </a:solidFill>
                <a:latin typeface="IBM Plex Sans Light" panose="020B0403050203000203" pitchFamily="34" charset="77"/>
                <a:ea typeface="IBM Plex Sans Light" panose="020B0403050203000203" pitchFamily="34" charset="77"/>
                <a:cs typeface="IBM Plex Sans Light" panose="020B0403050203000203" pitchFamily="34" charset="77"/>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8"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9"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707"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76" algn="l" rtl="0" eaLnBrk="1" fontAlgn="base" hangingPunct="1">
              <a:lnSpc>
                <a:spcPct val="90000"/>
              </a:lnSpc>
              <a:spcBef>
                <a:spcPct val="0"/>
              </a:spcBef>
              <a:spcAft>
                <a:spcPct val="0"/>
              </a:spcAft>
              <a:defRPr sz="2220">
                <a:solidFill>
                  <a:srgbClr val="191919"/>
                </a:solidFill>
                <a:latin typeface="HelvNeue Light for IBM" pitchFamily="34" charset="0"/>
              </a:defRPr>
            </a:lvl9pPr>
          </a:lstStyle>
          <a:p>
            <a:pPr defTabSz="914400">
              <a:lnSpc>
                <a:spcPts val="1400"/>
              </a:lnSpc>
            </a:pPr>
            <a:r>
              <a:rPr lang="en-US" sz="1000" kern="0" dirty="0">
                <a:latin typeface="IBM Plex Sans" panose="020B0503050203000203" pitchFamily="34" charset="0"/>
              </a:rPr>
              <a:t>A series of primitive programs that enable </a:t>
            </a:r>
            <a:br>
              <a:rPr lang="en-US" sz="1000" kern="0" dirty="0">
                <a:latin typeface="IBM Plex Sans" panose="020B0503050203000203" pitchFamily="34" charset="0"/>
              </a:rPr>
            </a:br>
            <a:r>
              <a:rPr lang="en-US" sz="1000" kern="0" dirty="0">
                <a:latin typeface="IBM Plex Sans" panose="020B0503050203000203" pitchFamily="34" charset="0"/>
              </a:rPr>
              <a:t>a larger subset of our userbase to efficiently define workloads</a:t>
            </a:r>
          </a:p>
        </p:txBody>
      </p:sp>
      <p:sp>
        <p:nvSpPr>
          <p:cNvPr id="18" name="Title 5">
            <a:extLst>
              <a:ext uri="{FF2B5EF4-FFF2-40B4-BE49-F238E27FC236}">
                <a16:creationId xmlns:a16="http://schemas.microsoft.com/office/drawing/2014/main" id="{3106EA6F-4206-7E6C-AD04-99AB33DD3B3F}"/>
              </a:ext>
            </a:extLst>
          </p:cNvPr>
          <p:cNvSpPr txBox="1">
            <a:spLocks/>
          </p:cNvSpPr>
          <p:nvPr/>
        </p:nvSpPr>
        <p:spPr>
          <a:xfrm>
            <a:off x="5281533" y="3600733"/>
            <a:ext cx="2903401" cy="450243"/>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2800" b="0" i="0">
                <a:solidFill>
                  <a:schemeClr val="tx1"/>
                </a:solidFill>
                <a:latin typeface="IBM Plex Sans Light" panose="020B0403050203000203" pitchFamily="34" charset="77"/>
                <a:ea typeface="IBM Plex Sans Light" panose="020B0403050203000203" pitchFamily="34" charset="77"/>
                <a:cs typeface="IBM Plex Sans Light" panose="020B0403050203000203" pitchFamily="34" charset="77"/>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8"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9"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707"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76" algn="l" rtl="0" eaLnBrk="1" fontAlgn="base" hangingPunct="1">
              <a:lnSpc>
                <a:spcPct val="90000"/>
              </a:lnSpc>
              <a:spcBef>
                <a:spcPct val="0"/>
              </a:spcBef>
              <a:spcAft>
                <a:spcPct val="0"/>
              </a:spcAft>
              <a:defRPr sz="2220">
                <a:solidFill>
                  <a:srgbClr val="191919"/>
                </a:solidFill>
                <a:latin typeface="HelvNeue Light for IBM" pitchFamily="34" charset="0"/>
              </a:defRPr>
            </a:lvl9pPr>
          </a:lstStyle>
          <a:p>
            <a:pPr defTabSz="914400">
              <a:lnSpc>
                <a:spcPts val="1400"/>
              </a:lnSpc>
            </a:pPr>
            <a:r>
              <a:rPr lang="en-US" sz="1000" kern="0" dirty="0">
                <a:latin typeface="IBM Plex Sans" panose="020B0503050203000203" pitchFamily="34" charset="0"/>
              </a:rPr>
              <a:t>A containerized execution platform to maximize throughput of iterative workloads on time-share quantum systems</a:t>
            </a:r>
          </a:p>
        </p:txBody>
      </p:sp>
    </p:spTree>
    <p:extLst>
      <p:ext uri="{BB962C8B-B14F-4D97-AF65-F5344CB8AC3E}">
        <p14:creationId xmlns:p14="http://schemas.microsoft.com/office/powerpoint/2010/main" val="36888720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9738688-F12E-AA4F-86F6-F8A3DBEAF1FB}"/>
              </a:ext>
            </a:extLst>
          </p:cNvPr>
          <p:cNvSpPr>
            <a:spLocks noGrp="1"/>
          </p:cNvSpPr>
          <p:nvPr>
            <p:ph type="title"/>
          </p:nvPr>
        </p:nvSpPr>
        <p:spPr>
          <a:xfrm>
            <a:off x="210311" y="201168"/>
            <a:ext cx="5657089" cy="869540"/>
          </a:xfrm>
        </p:spPr>
        <p:txBody>
          <a:bodyPr/>
          <a:lstStyle/>
          <a:p>
            <a:r>
              <a:rPr lang="en-US" dirty="0">
                <a:solidFill>
                  <a:srgbClr val="8C8C8C"/>
                </a:solidFill>
              </a:rPr>
              <a:t>Evolving the programming model</a:t>
            </a:r>
            <a:br>
              <a:rPr lang="en-US" dirty="0"/>
            </a:br>
            <a:r>
              <a:rPr lang="en-US" dirty="0"/>
              <a:t>Introducing Primitives</a:t>
            </a:r>
            <a:endParaRPr lang="en-US" dirty="0">
              <a:solidFill>
                <a:srgbClr val="A4A4A4"/>
              </a:solidFill>
            </a:endParaRPr>
          </a:p>
        </p:txBody>
      </p:sp>
      <p:sp>
        <p:nvSpPr>
          <p:cNvPr id="7" name="Text Placeholder 2">
            <a:extLst>
              <a:ext uri="{FF2B5EF4-FFF2-40B4-BE49-F238E27FC236}">
                <a16:creationId xmlns:a16="http://schemas.microsoft.com/office/drawing/2014/main" id="{207C0DCB-8E5D-D744-BEBB-56D6248CB0FC}"/>
              </a:ext>
            </a:extLst>
          </p:cNvPr>
          <p:cNvSpPr txBox="1">
            <a:spLocks/>
          </p:cNvSpPr>
          <p:nvPr/>
        </p:nvSpPr>
        <p:spPr>
          <a:xfrm>
            <a:off x="219457" y="3257550"/>
            <a:ext cx="3057143" cy="1182502"/>
          </a:xfrm>
          <a:prstGeom prst="rect">
            <a:avLst/>
          </a:prstGeom>
        </p:spPr>
        <p:txBody>
          <a:bodyPr vert="horz" lIns="0" tIns="0" rIns="0" bIns="0" rtlCol="0">
            <a:noAutofit/>
          </a:bodyPr>
          <a:lstStyle>
            <a:lvl1pPr marL="0" indent="0" algn="l" rtl="0" eaLnBrk="1" fontAlgn="base" hangingPunct="1">
              <a:lnSpc>
                <a:spcPct val="110000"/>
              </a:lnSpc>
              <a:spcBef>
                <a:spcPts val="1100"/>
              </a:spcBef>
              <a:spcAft>
                <a:spcPct val="0"/>
              </a:spcAft>
              <a:buClr>
                <a:srgbClr val="6D6E70"/>
              </a:buClr>
              <a:buSzPct val="90000"/>
              <a:buFont typeface="Wingdings" pitchFamily="2" charset="2"/>
              <a:buNone/>
              <a:defRPr sz="140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1pPr>
            <a:lvl2pPr marL="137160" indent="-137160" algn="l" rtl="0" eaLnBrk="1" fontAlgn="base" hangingPunct="1">
              <a:lnSpc>
                <a:spcPct val="110000"/>
              </a:lnSpc>
              <a:spcBef>
                <a:spcPts val="1100"/>
              </a:spcBef>
              <a:spcAft>
                <a:spcPct val="0"/>
              </a:spcAft>
              <a:buClrTx/>
              <a:buSzPct val="80000"/>
              <a:buFont typeface="System Font Regular"/>
              <a:buChar char="–"/>
              <a:tabLst/>
              <a:defRPr sz="140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2pPr>
            <a:lvl3pPr marL="283464" indent="-100584" algn="l" rtl="0" eaLnBrk="1" fontAlgn="base" hangingPunct="1">
              <a:lnSpc>
                <a:spcPct val="110000"/>
              </a:lnSpc>
              <a:spcBef>
                <a:spcPts val="1100"/>
              </a:spcBef>
              <a:spcAft>
                <a:spcPct val="0"/>
              </a:spcAft>
              <a:buClrTx/>
              <a:buSzPct val="80000"/>
              <a:buFont typeface="Arial" panose="020B0604020202020204" pitchFamily="34" charset="0"/>
              <a:buChar char="•"/>
              <a:tabLst/>
              <a:defRPr sz="140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3pPr>
            <a:lvl4pPr marL="512064" indent="-137160" algn="l" rtl="0" eaLnBrk="1" fontAlgn="base" hangingPunct="1">
              <a:lnSpc>
                <a:spcPct val="110000"/>
              </a:lnSpc>
              <a:spcBef>
                <a:spcPts val="1100"/>
              </a:spcBef>
              <a:spcAft>
                <a:spcPct val="0"/>
              </a:spcAft>
              <a:buClrTx/>
              <a:buSzPct val="80000"/>
              <a:buFont typeface=".AppleSystemUIFont" charset="-120"/>
              <a:buChar char="–"/>
              <a:tabLst/>
              <a:defRPr sz="1400" baseline="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4pPr>
            <a:lvl5pPr marL="915299" indent="-285750" algn="l" rtl="0" eaLnBrk="1" fontAlgn="base" hangingPunct="1">
              <a:lnSpc>
                <a:spcPct val="110000"/>
              </a:lnSpc>
              <a:spcBef>
                <a:spcPts val="1100"/>
              </a:spcBef>
              <a:spcAft>
                <a:spcPct val="0"/>
              </a:spcAft>
              <a:buClrTx/>
              <a:buSzPct val="80000"/>
              <a:buFontTx/>
              <a:buNone/>
              <a:tabLst/>
              <a:defRPr lang="en-US" sz="1400" dirty="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Arial"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Arial"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Arial"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Arial" charset="0"/>
              </a:defRPr>
            </a:lvl9pPr>
          </a:lstStyle>
          <a:p>
            <a:pPr marL="0" marR="0" lvl="0" indent="0" algn="l" defTabSz="914400" rtl="0" eaLnBrk="1" fontAlgn="base" latinLnBrk="0" hangingPunct="1">
              <a:lnSpc>
                <a:spcPct val="110000"/>
              </a:lnSpc>
              <a:spcBef>
                <a:spcPts val="1100"/>
              </a:spcBef>
              <a:spcAft>
                <a:spcPct val="0"/>
              </a:spcAft>
              <a:buClr>
                <a:srgbClr val="6D6E70"/>
              </a:buClr>
              <a:buSzPct val="90000"/>
              <a:buFont typeface="Wingdings" pitchFamily="2" charset="2"/>
              <a:buNone/>
              <a:tabLst/>
              <a:defRPr/>
            </a:pPr>
            <a:r>
              <a:rPr kumimoji="0" lang="en-US" sz="1400" b="0" i="0" u="none" strike="noStrike" kern="0" cap="none" spc="0" normalizeH="0" baseline="0" noProof="0" dirty="0">
                <a:ln>
                  <a:noFill/>
                </a:ln>
                <a:solidFill>
                  <a:srgbClr val="F4F4F4"/>
                </a:solidFill>
                <a:effectLst/>
                <a:uLnTx/>
                <a:uFillTx/>
                <a:latin typeface="IBM Plex Sans Light" panose="020B0403050203000203" pitchFamily="34" charset="0"/>
              </a:rPr>
              <a:t>In computing, primitives are a collection of core functions available to a programmer. The primitives </a:t>
            </a:r>
            <a:r>
              <a:rPr kumimoji="0" lang="en-US" sz="1400" b="0" i="0" u="none" strike="noStrike" kern="0" cap="none" spc="0" normalizeH="0" baseline="0" noProof="0" dirty="0">
                <a:ln>
                  <a:noFill/>
                </a:ln>
                <a:solidFill>
                  <a:srgbClr val="33B1FF"/>
                </a:solidFill>
                <a:effectLst/>
                <a:uLnTx/>
                <a:uFillTx/>
                <a:latin typeface="IBM Plex Sans Light" panose="020B0403050203000203" pitchFamily="34" charset="0"/>
              </a:rPr>
              <a:t>simplify use of quantum systems </a:t>
            </a:r>
            <a:r>
              <a:rPr kumimoji="0" lang="en-US" sz="1400" b="0" i="0" u="none" strike="noStrike" kern="0" cap="none" spc="0" normalizeH="0" baseline="0" noProof="0" dirty="0">
                <a:ln>
                  <a:noFill/>
                </a:ln>
                <a:solidFill>
                  <a:srgbClr val="F4F4F4"/>
                </a:solidFill>
                <a:effectLst/>
                <a:uLnTx/>
                <a:uFillTx/>
                <a:latin typeface="IBM Plex Sans Light" panose="020B0403050203000203" pitchFamily="34" charset="0"/>
              </a:rPr>
              <a:t>and allow for managed performance. </a:t>
            </a:r>
          </a:p>
        </p:txBody>
      </p:sp>
      <p:sp>
        <p:nvSpPr>
          <p:cNvPr id="8" name="Rectangle 7">
            <a:extLst>
              <a:ext uri="{FF2B5EF4-FFF2-40B4-BE49-F238E27FC236}">
                <a16:creationId xmlns:a16="http://schemas.microsoft.com/office/drawing/2014/main" id="{3BF7682C-5A32-2BC5-8D71-FE3AB4A04FCE}"/>
              </a:ext>
            </a:extLst>
          </p:cNvPr>
          <p:cNvSpPr/>
          <p:nvPr/>
        </p:nvSpPr>
        <p:spPr bwMode="auto">
          <a:xfrm>
            <a:off x="228600" y="1503510"/>
            <a:ext cx="2413861" cy="636870"/>
          </a:xfrm>
          <a:prstGeom prst="rect">
            <a:avLst/>
          </a:prstGeom>
          <a:noFill/>
          <a:ln w="6350">
            <a:solidFill>
              <a:srgbClr val="F3F3F3"/>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228600" tIns="0" rIns="36000" bIns="0" numCol="1" rtlCol="0" anchor="ctr" anchorCtr="0" compatLnSpc="1">
            <a:prstTxWarp prst="textNoShape">
              <a:avLst/>
            </a:prstTxWarp>
          </a:bodyPr>
          <a:lstStyle/>
          <a:p>
            <a:pPr marL="0" marR="0" lvl="0" indent="0" algn="l" defTabSz="68598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err="1">
                <a:ln>
                  <a:noFill/>
                </a:ln>
                <a:solidFill>
                  <a:srgbClr val="F4F4F4"/>
                </a:solidFill>
                <a:effectLst/>
                <a:uLnTx/>
                <a:uFillTx/>
                <a:latin typeface="IBM Plex Mono Light" panose="020B0409050203000203" pitchFamily="49" charset="77"/>
                <a:ea typeface="IBM Plex Sans" charset="0"/>
                <a:cs typeface="IBM Plex Sans" charset="0"/>
              </a:rPr>
              <a:t>backend.run</a:t>
            </a:r>
            <a:r>
              <a:rPr kumimoji="0" lang="en-US" sz="1000" b="0" i="0" u="none" strike="noStrike" kern="1200" cap="none" spc="0" normalizeH="0" baseline="0" noProof="0" dirty="0">
                <a:ln>
                  <a:noFill/>
                </a:ln>
                <a:solidFill>
                  <a:srgbClr val="F4F4F4"/>
                </a:solidFill>
                <a:effectLst/>
                <a:uLnTx/>
                <a:uFillTx/>
                <a:latin typeface="IBM Plex Mono Light" panose="020B0409050203000203" pitchFamily="49" charset="77"/>
                <a:ea typeface="IBM Plex Sans" charset="0"/>
                <a:cs typeface="IBM Plex Sans" charset="0"/>
              </a:rPr>
              <a:t>(circuit)</a:t>
            </a:r>
          </a:p>
        </p:txBody>
      </p:sp>
      <p:sp>
        <p:nvSpPr>
          <p:cNvPr id="9" name="Rectangle 8">
            <a:extLst>
              <a:ext uri="{FF2B5EF4-FFF2-40B4-BE49-F238E27FC236}">
                <a16:creationId xmlns:a16="http://schemas.microsoft.com/office/drawing/2014/main" id="{C6B2F51A-8B53-16E9-3DAC-CE4DDF9F17B5}"/>
              </a:ext>
            </a:extLst>
          </p:cNvPr>
          <p:cNvSpPr/>
          <p:nvPr/>
        </p:nvSpPr>
        <p:spPr bwMode="auto">
          <a:xfrm>
            <a:off x="4792851" y="1503510"/>
            <a:ext cx="4122549" cy="1627148"/>
          </a:xfrm>
          <a:prstGeom prst="rect">
            <a:avLst/>
          </a:prstGeom>
          <a:gradFill>
            <a:gsLst>
              <a:gs pos="0">
                <a:srgbClr val="081A1C"/>
              </a:gs>
              <a:gs pos="100000">
                <a:srgbClr val="081A1C">
                  <a:alpha val="0"/>
                </a:srgbClr>
              </a:gs>
            </a:gsLst>
            <a:lin ang="5400000" scaled="1"/>
          </a:gradFill>
          <a:ln w="6350">
            <a:solidFill>
              <a:srgbClr val="92EEEE"/>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228600" tIns="228600" rIns="36576" bIns="0" numCol="1" rtlCol="0" anchor="t" anchorCtr="0" compatLnSpc="1">
            <a:prstTxWarp prst="textNoShape">
              <a:avLst/>
            </a:prstTxWarp>
          </a:bodyPr>
          <a:lstStyle/>
          <a:p>
            <a:pPr marL="0" marR="0" lvl="0" indent="0" algn="l" defTabSz="685983" rtl="0" eaLnBrk="1" fontAlgn="auto" latinLnBrk="0" hangingPunct="1">
              <a:lnSpc>
                <a:spcPct val="11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DBFBFB"/>
                </a:solidFill>
                <a:effectLst/>
                <a:uLnTx/>
                <a:uFillTx/>
                <a:latin typeface="IBM Plex Mono Light" panose="020B0409050203000203" pitchFamily="49" charset="77"/>
                <a:ea typeface="IBM Plex Sans" charset="0"/>
                <a:cs typeface="IBM Plex Sans" charset="0"/>
              </a:rPr>
              <a:t>Algorithm</a:t>
            </a:r>
          </a:p>
          <a:p>
            <a:pPr marL="0" marR="0" lvl="0" indent="0" algn="l" defTabSz="685983" rtl="0" eaLnBrk="1" fontAlgn="auto" latinLnBrk="0" hangingPunct="1">
              <a:lnSpc>
                <a:spcPct val="11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DBFBFB"/>
                </a:solidFill>
                <a:effectLst/>
                <a:uLnTx/>
                <a:uFillTx/>
                <a:latin typeface="IBM Plex Mono Light" panose="020B0409050203000203" pitchFamily="49" charset="77"/>
                <a:ea typeface="IBM Plex Sans" charset="0"/>
                <a:cs typeface="IBM Plex Sans" charset="0"/>
              </a:rPr>
              <a:t>Developer</a:t>
            </a:r>
            <a:endParaRPr kumimoji="0" lang="en-US" sz="1000" b="0" i="0" u="none" strike="noStrike" kern="1200" cap="none" spc="0" normalizeH="0" baseline="0" noProof="0" dirty="0">
              <a:ln>
                <a:noFill/>
              </a:ln>
              <a:solidFill>
                <a:srgbClr val="F4F4F4"/>
              </a:solidFill>
              <a:effectLst/>
              <a:uLnTx/>
              <a:uFillTx/>
              <a:latin typeface="IBM Plex Mono Light" panose="020B0409050203000203" pitchFamily="49" charset="77"/>
              <a:ea typeface="IBM Plex Sans" charset="0"/>
              <a:cs typeface="IBM Plex Sans" charset="0"/>
            </a:endParaRPr>
          </a:p>
          <a:p>
            <a:pPr marL="0" marR="0" lvl="0" indent="0" algn="l" defTabSz="685983" rtl="0" eaLnBrk="1" fontAlgn="auto" latinLnBrk="0" hangingPunct="1">
              <a:lnSpc>
                <a:spcPct val="11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F4F4F4"/>
              </a:solidFill>
              <a:effectLst/>
              <a:uLnTx/>
              <a:uFillTx/>
              <a:latin typeface="IBM Plex Mono Light" panose="020B0409050203000203" pitchFamily="49" charset="77"/>
              <a:ea typeface="IBM Plex Sans" charset="0"/>
              <a:cs typeface="IBM Plex Sans" charset="0"/>
            </a:endParaRPr>
          </a:p>
          <a:p>
            <a:pPr marL="0" marR="0" lvl="0" indent="0" algn="l" defTabSz="685983" rtl="0" eaLnBrk="1" fontAlgn="auto" latinLnBrk="0" hangingPunct="1">
              <a:lnSpc>
                <a:spcPct val="110000"/>
              </a:lnSpc>
              <a:spcBef>
                <a:spcPts val="0"/>
              </a:spcBef>
              <a:spcAft>
                <a:spcPts val="0"/>
              </a:spcAft>
              <a:buClrTx/>
              <a:buSzTx/>
              <a:buFontTx/>
              <a:buNone/>
              <a:tabLst/>
              <a:defRPr/>
            </a:pPr>
            <a:br>
              <a:rPr kumimoji="0" lang="en-US" sz="1000" b="0" i="0" u="none" strike="noStrike" kern="1200" cap="none" spc="0" normalizeH="0" baseline="0" noProof="0" dirty="0">
                <a:ln>
                  <a:noFill/>
                </a:ln>
                <a:solidFill>
                  <a:srgbClr val="A4A4A4"/>
                </a:solidFill>
                <a:effectLst/>
                <a:uLnTx/>
                <a:uFillTx/>
                <a:latin typeface="IBM Plex Mono Light" panose="020B0409050203000203" pitchFamily="49" charset="77"/>
                <a:ea typeface="IBM Plex Sans" charset="0"/>
                <a:cs typeface="IBM Plex Sans" charset="0"/>
              </a:rPr>
            </a:br>
            <a:r>
              <a:rPr kumimoji="0" lang="en-US" sz="1000" b="0" i="0" u="none" strike="noStrike" kern="1200" cap="none" spc="0" normalizeH="0" baseline="0" noProof="0" dirty="0">
                <a:ln>
                  <a:noFill/>
                </a:ln>
                <a:solidFill>
                  <a:srgbClr val="A4A4A4"/>
                </a:solidFill>
                <a:effectLst/>
                <a:uLnTx/>
                <a:uFillTx/>
                <a:latin typeface="IBM Plex Mono Light" panose="020B0409050203000203" pitchFamily="49" charset="77"/>
                <a:ea typeface="IBM Plex Sans" charset="0"/>
                <a:cs typeface="IBM Plex Sans" charset="0"/>
              </a:rPr>
              <a:t>Primitives</a:t>
            </a:r>
            <a:br>
              <a:rPr kumimoji="0" lang="en-US" sz="1000" b="0" i="0" u="none" strike="noStrike" kern="1200" cap="none" spc="0" normalizeH="0" baseline="0" noProof="0" dirty="0">
                <a:ln>
                  <a:noFill/>
                </a:ln>
                <a:solidFill>
                  <a:srgbClr val="F4F4F4"/>
                </a:solidFill>
                <a:effectLst/>
                <a:uLnTx/>
                <a:uFillTx/>
                <a:latin typeface="IBM Plex Mono Light" panose="020B0409050203000203" pitchFamily="49" charset="77"/>
                <a:ea typeface="IBM Plex Sans" charset="0"/>
                <a:cs typeface="IBM Plex Sans" charset="0"/>
              </a:rPr>
            </a:br>
            <a:r>
              <a:rPr kumimoji="0" lang="en-US" sz="1000" b="0" i="0" u="none" strike="noStrike" kern="1200" cap="none" spc="0" normalizeH="0" baseline="0" noProof="0" dirty="0">
                <a:ln>
                  <a:noFill/>
                </a:ln>
                <a:solidFill>
                  <a:srgbClr val="92EEEE"/>
                </a:solidFill>
                <a:effectLst/>
                <a:uLnTx/>
                <a:uFillTx/>
                <a:latin typeface="IBM Plex Mono Light" panose="020B0409050203000203" pitchFamily="49" charset="77"/>
                <a:ea typeface="IBM Plex Sans" charset="0"/>
                <a:cs typeface="IBM Plex Sans" charset="0"/>
              </a:rPr>
              <a:t>01 Estimator</a:t>
            </a:r>
            <a:br>
              <a:rPr kumimoji="0" lang="en-US" sz="1000" b="0" i="0" u="none" strike="noStrike" kern="1200" cap="none" spc="0" normalizeH="0" baseline="0" noProof="0" dirty="0">
                <a:ln>
                  <a:noFill/>
                </a:ln>
                <a:solidFill>
                  <a:srgbClr val="F4F4F4"/>
                </a:solidFill>
                <a:effectLst/>
                <a:uLnTx/>
                <a:uFillTx/>
                <a:latin typeface="IBM Plex Mono Light" panose="020B0409050203000203" pitchFamily="49" charset="77"/>
                <a:ea typeface="IBM Plex Sans" charset="0"/>
                <a:cs typeface="IBM Plex Sans" charset="0"/>
              </a:rPr>
            </a:br>
            <a:r>
              <a:rPr kumimoji="0" lang="en-US" sz="1000" b="0" i="0" u="none" strike="noStrike" kern="1200" cap="none" spc="0" normalizeH="0" baseline="0" noProof="0" dirty="0">
                <a:ln>
                  <a:noFill/>
                </a:ln>
                <a:solidFill>
                  <a:srgbClr val="20D5D2"/>
                </a:solidFill>
                <a:effectLst/>
                <a:uLnTx/>
                <a:uFillTx/>
                <a:latin typeface="IBM Plex Mono Light" panose="020B0409050203000203" pitchFamily="49" charset="77"/>
                <a:ea typeface="IBM Plex Sans" charset="0"/>
                <a:cs typeface="IBM Plex Sans" charset="0"/>
              </a:rPr>
              <a:t>02 Sampler</a:t>
            </a:r>
          </a:p>
        </p:txBody>
      </p:sp>
      <p:sp>
        <p:nvSpPr>
          <p:cNvPr id="11" name="Rectangle 10">
            <a:extLst>
              <a:ext uri="{FF2B5EF4-FFF2-40B4-BE49-F238E27FC236}">
                <a16:creationId xmlns:a16="http://schemas.microsoft.com/office/drawing/2014/main" id="{AEBD96A1-2AD6-4DF7-D4C5-19DC6761FF80}"/>
              </a:ext>
            </a:extLst>
          </p:cNvPr>
          <p:cNvSpPr/>
          <p:nvPr/>
        </p:nvSpPr>
        <p:spPr bwMode="auto">
          <a:xfrm>
            <a:off x="4801994" y="3278521"/>
            <a:ext cx="4122549" cy="1627148"/>
          </a:xfrm>
          <a:prstGeom prst="rect">
            <a:avLst/>
          </a:prstGeom>
          <a:gradFill>
            <a:gsLst>
              <a:gs pos="0">
                <a:srgbClr val="061727"/>
              </a:gs>
              <a:gs pos="100000">
                <a:srgbClr val="061727">
                  <a:alpha val="0"/>
                </a:srgbClr>
              </a:gs>
            </a:gsLst>
            <a:lin ang="5400000" scaled="1"/>
          </a:gradFill>
          <a:ln w="6350">
            <a:solidFill>
              <a:srgbClr val="BAE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228600" tIns="228600" rIns="36000" bIns="0" numCol="1" rtlCol="0" anchor="t" anchorCtr="0" compatLnSpc="1">
            <a:prstTxWarp prst="textNoShape">
              <a:avLst/>
            </a:prstTxWarp>
          </a:bodyPr>
          <a:lstStyle/>
          <a:p>
            <a:pPr marL="0" marR="0" lvl="0" indent="0" algn="l" defTabSz="685983" rtl="0" eaLnBrk="1" fontAlgn="auto" latinLnBrk="0" hangingPunct="1">
              <a:lnSpc>
                <a:spcPct val="11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E5F6FF"/>
                </a:solidFill>
                <a:effectLst/>
                <a:uLnTx/>
                <a:uFillTx/>
                <a:latin typeface="IBM Plex Mono Light" panose="020B0409050203000203" pitchFamily="49" charset="77"/>
                <a:ea typeface="IBM Plex Sans" charset="0"/>
                <a:cs typeface="IBM Plex Sans" charset="0"/>
              </a:rPr>
              <a:t>Kernel</a:t>
            </a:r>
            <a:br>
              <a:rPr kumimoji="0" lang="en-US" sz="1000" b="0" i="0" u="none" strike="noStrike" kern="1200" cap="none" spc="0" normalizeH="0" baseline="0" noProof="0" dirty="0">
                <a:ln>
                  <a:noFill/>
                </a:ln>
                <a:solidFill>
                  <a:srgbClr val="E5F6FF"/>
                </a:solidFill>
                <a:effectLst/>
                <a:uLnTx/>
                <a:uFillTx/>
                <a:latin typeface="IBM Plex Mono Light" panose="020B0409050203000203" pitchFamily="49" charset="77"/>
                <a:ea typeface="IBM Plex Sans" charset="0"/>
                <a:cs typeface="IBM Plex Sans" charset="0"/>
              </a:rPr>
            </a:br>
            <a:r>
              <a:rPr kumimoji="0" lang="en-US" sz="1000" b="0" i="0" u="none" strike="noStrike" kern="1200" cap="none" spc="0" normalizeH="0" baseline="0" noProof="0" dirty="0">
                <a:ln>
                  <a:noFill/>
                </a:ln>
                <a:solidFill>
                  <a:srgbClr val="E5F6FF"/>
                </a:solidFill>
                <a:effectLst/>
                <a:uLnTx/>
                <a:uFillTx/>
                <a:latin typeface="IBM Plex Mono Light" panose="020B0409050203000203" pitchFamily="49" charset="77"/>
                <a:ea typeface="IBM Plex Sans" charset="0"/>
                <a:cs typeface="IBM Plex Sans" charset="0"/>
              </a:rPr>
              <a:t>Developer</a:t>
            </a:r>
          </a:p>
          <a:p>
            <a:pPr marL="0" marR="0" lvl="0" indent="0" algn="l" defTabSz="685983" rtl="0" eaLnBrk="1" fontAlgn="auto" latinLnBrk="0" hangingPunct="1">
              <a:lnSpc>
                <a:spcPct val="11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bg1">
                  <a:lumMod val="50000"/>
                  <a:lumOff val="50000"/>
                </a:schemeClr>
              </a:solidFill>
              <a:effectLst/>
              <a:uLnTx/>
              <a:uFillTx/>
              <a:latin typeface="IBM Plex Mono Light" panose="020B0409050203000203" pitchFamily="49" charset="77"/>
              <a:ea typeface="IBM Plex Sans" charset="0"/>
              <a:cs typeface="IBM Plex Sans" charset="0"/>
            </a:endParaRPr>
          </a:p>
          <a:p>
            <a:pPr marL="0" marR="0" lvl="0" indent="0" algn="l" defTabSz="685983" rtl="0" eaLnBrk="1" fontAlgn="auto" latinLnBrk="0" hangingPunct="1">
              <a:lnSpc>
                <a:spcPct val="110000"/>
              </a:lnSpc>
              <a:spcBef>
                <a:spcPts val="0"/>
              </a:spcBef>
              <a:spcAft>
                <a:spcPts val="0"/>
              </a:spcAft>
              <a:buClrTx/>
              <a:buSzTx/>
              <a:buFontTx/>
              <a:buNone/>
              <a:tabLst/>
              <a:defRPr/>
            </a:pPr>
            <a:r>
              <a:rPr kumimoji="0" lang="en-US" sz="1000" b="0" i="0" u="none" strike="noStrike" kern="1200" cap="none" spc="0" normalizeH="0" baseline="0" noProof="0" dirty="0" err="1">
                <a:ln>
                  <a:noFill/>
                </a:ln>
                <a:solidFill>
                  <a:srgbClr val="82CFFF"/>
                </a:solidFill>
                <a:effectLst/>
                <a:uLnTx/>
                <a:uFillTx/>
                <a:latin typeface="IBM Plex Mono Light" panose="020B0409050203000203" pitchFamily="49" charset="77"/>
                <a:ea typeface="IBM Plex Sans" charset="0"/>
                <a:cs typeface="IBM Plex Sans" charset="0"/>
              </a:rPr>
              <a:t>Backend.run</a:t>
            </a:r>
            <a:r>
              <a:rPr kumimoji="0" lang="en-US" sz="1000" b="0" i="0" u="none" strike="noStrike" kern="1200" cap="none" spc="0" normalizeH="0" baseline="0" noProof="0" dirty="0">
                <a:ln>
                  <a:noFill/>
                </a:ln>
                <a:solidFill>
                  <a:srgbClr val="82CFFF"/>
                </a:solidFill>
                <a:effectLst/>
                <a:uLnTx/>
                <a:uFillTx/>
                <a:latin typeface="IBM Plex Mono Light" panose="020B0409050203000203" pitchFamily="49" charset="77"/>
                <a:ea typeface="IBM Plex Sans" charset="0"/>
                <a:cs typeface="IBM Plex Sans" charset="0"/>
              </a:rPr>
              <a:t>()</a:t>
            </a:r>
            <a:endParaRPr kumimoji="0" lang="en-US" sz="1000" b="0" i="0" u="none" strike="noStrike" kern="1200" cap="none" spc="0" normalizeH="0" baseline="0" noProof="0" dirty="0">
              <a:ln>
                <a:noFill/>
              </a:ln>
              <a:solidFill>
                <a:srgbClr val="33B1FF"/>
              </a:solidFill>
              <a:effectLst/>
              <a:uLnTx/>
              <a:uFillTx/>
              <a:latin typeface="IBM Plex Mono Light" panose="020B0409050203000203" pitchFamily="49" charset="77"/>
              <a:ea typeface="IBM Plex Sans" charset="0"/>
              <a:cs typeface="IBM Plex Sans" charset="0"/>
            </a:endParaRPr>
          </a:p>
        </p:txBody>
      </p:sp>
      <p:cxnSp>
        <p:nvCxnSpPr>
          <p:cNvPr id="12" name="Straight Arrow Connector 11">
            <a:extLst>
              <a:ext uri="{FF2B5EF4-FFF2-40B4-BE49-F238E27FC236}">
                <a16:creationId xmlns:a16="http://schemas.microsoft.com/office/drawing/2014/main" id="{86CB3C07-99CD-6408-9B83-94756426EBDA}"/>
              </a:ext>
            </a:extLst>
          </p:cNvPr>
          <p:cNvCxnSpPr>
            <a:cxnSpLocks/>
          </p:cNvCxnSpPr>
          <p:nvPr/>
        </p:nvCxnSpPr>
        <p:spPr bwMode="auto">
          <a:xfrm>
            <a:off x="2805193" y="1829560"/>
            <a:ext cx="1695089" cy="0"/>
          </a:xfrm>
          <a:prstGeom prst="straightConnector1">
            <a:avLst/>
          </a:prstGeom>
          <a:ln w="6350">
            <a:gradFill>
              <a:gsLst>
                <a:gs pos="0">
                  <a:srgbClr val="8C8C8C">
                    <a:alpha val="0"/>
                  </a:srgbClr>
                </a:gs>
                <a:gs pos="100000">
                  <a:srgbClr val="6F6F6F"/>
                </a:gs>
              </a:gsLst>
              <a:lin ang="0" scaled="0"/>
            </a:gradFill>
            <a:headEnd type="none" w="med" len="sm"/>
            <a:tailEnd type="arrow" w="med" len="sm"/>
          </a:ln>
          <a:effectLst/>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a16="http://schemas.microsoft.com/office/drawing/2014/main" id="{638E97C8-2521-5D04-E1F7-C9E65116BAA4}"/>
              </a:ext>
            </a:extLst>
          </p:cNvPr>
          <p:cNvCxnSpPr>
            <a:cxnSpLocks/>
          </p:cNvCxnSpPr>
          <p:nvPr/>
        </p:nvCxnSpPr>
        <p:spPr bwMode="auto">
          <a:xfrm>
            <a:off x="4186518" y="1829560"/>
            <a:ext cx="0" cy="1819075"/>
          </a:xfrm>
          <a:prstGeom prst="straightConnector1">
            <a:avLst/>
          </a:prstGeom>
          <a:ln w="6350">
            <a:gradFill>
              <a:gsLst>
                <a:gs pos="0">
                  <a:srgbClr val="8C8C8C"/>
                </a:gs>
                <a:gs pos="100000">
                  <a:srgbClr val="6F6F6F"/>
                </a:gs>
              </a:gsLst>
              <a:lin ang="5400000" scaled="1"/>
            </a:gradFill>
            <a:headEnd type="none" w="med" len="sm"/>
            <a:tailEnd type="none" w="med" len="sm"/>
          </a:ln>
          <a:effectLst/>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C222168C-B9D6-FFAB-A137-FC7902C651F5}"/>
              </a:ext>
            </a:extLst>
          </p:cNvPr>
          <p:cNvCxnSpPr>
            <a:cxnSpLocks/>
          </p:cNvCxnSpPr>
          <p:nvPr/>
        </p:nvCxnSpPr>
        <p:spPr bwMode="auto">
          <a:xfrm>
            <a:off x="4186518" y="3640193"/>
            <a:ext cx="313764" cy="0"/>
          </a:xfrm>
          <a:prstGeom prst="straightConnector1">
            <a:avLst/>
          </a:prstGeom>
          <a:ln w="6350">
            <a:gradFill>
              <a:gsLst>
                <a:gs pos="0">
                  <a:srgbClr val="8C8C8C"/>
                </a:gs>
                <a:gs pos="100000">
                  <a:srgbClr val="6F6F6F"/>
                </a:gs>
              </a:gsLst>
              <a:lin ang="5400000" scaled="1"/>
            </a:gradFill>
            <a:headEnd type="none" w="med" len="sm"/>
            <a:tailEnd type="arrow" w="med" len="sm"/>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9030848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ED2B1786-72C4-A95E-258A-2556868B9CCD}"/>
              </a:ext>
            </a:extLst>
          </p:cNvPr>
          <p:cNvGrpSpPr/>
          <p:nvPr/>
        </p:nvGrpSpPr>
        <p:grpSpPr>
          <a:xfrm>
            <a:off x="594354" y="1275115"/>
            <a:ext cx="8298304" cy="2472008"/>
            <a:chOff x="239294" y="1444186"/>
            <a:chExt cx="4262884" cy="2514705"/>
          </a:xfrm>
        </p:grpSpPr>
        <p:sp>
          <p:nvSpPr>
            <p:cNvPr id="8" name="Rectangle 7">
              <a:extLst>
                <a:ext uri="{FF2B5EF4-FFF2-40B4-BE49-F238E27FC236}">
                  <a16:creationId xmlns:a16="http://schemas.microsoft.com/office/drawing/2014/main" id="{A9AF2117-98BD-4702-23A6-EE57198D59C2}"/>
                </a:ext>
              </a:extLst>
            </p:cNvPr>
            <p:cNvSpPr/>
            <p:nvPr/>
          </p:nvSpPr>
          <p:spPr bwMode="auto">
            <a:xfrm>
              <a:off x="239294" y="1444186"/>
              <a:ext cx="4261104" cy="603504"/>
            </a:xfrm>
            <a:prstGeom prst="rect">
              <a:avLst/>
            </a:prstGeom>
            <a:gradFill>
              <a:gsLst>
                <a:gs pos="0">
                  <a:srgbClr val="081A1C"/>
                </a:gs>
                <a:gs pos="100000">
                  <a:srgbClr val="081A1C">
                    <a:alpha val="0"/>
                  </a:srgbClr>
                </a:gs>
              </a:gsLst>
              <a:lin ang="5400000" scaled="1"/>
            </a:gradFill>
            <a:ln w="6350">
              <a:solidFill>
                <a:srgbClr val="DBFBFB"/>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228600" tIns="0" rIns="36576" bIns="0" numCol="1" rtlCol="0" anchor="ctr" anchorCtr="0" compatLnSpc="1">
              <a:prstTxWarp prst="textNoShape">
                <a:avLst/>
              </a:prstTxWarp>
            </a:bodyPr>
            <a:lstStyle/>
            <a:p>
              <a:pPr marL="0" marR="0" lvl="0" indent="0" algn="l" defTabSz="685983" rtl="0" eaLnBrk="1" fontAlgn="auto" latinLnBrk="0" hangingPunct="1">
                <a:lnSpc>
                  <a:spcPct val="11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DBFBFB"/>
                  </a:solidFill>
                  <a:effectLst/>
                  <a:uLnTx/>
                  <a:uFillTx/>
                  <a:latin typeface="IBM Plex Mono Light" panose="020B0409050203000203" pitchFamily="49" charset="77"/>
                  <a:ea typeface="IBM Plex Sans" charset="0"/>
                  <a:cs typeface="IBM Plex Sans" charset="0"/>
                </a:rPr>
                <a:t>Algorithm Developer</a:t>
              </a:r>
              <a:endParaRPr kumimoji="0" lang="en-US" sz="900" b="0" i="0" u="none" strike="noStrike" kern="1200" cap="none" spc="0" normalizeH="0" baseline="0" noProof="0" dirty="0">
                <a:ln>
                  <a:noFill/>
                </a:ln>
                <a:solidFill>
                  <a:srgbClr val="F4F4F4"/>
                </a:solidFill>
                <a:effectLst/>
                <a:uLnTx/>
                <a:uFillTx/>
                <a:latin typeface="IBM Plex Mono Light" panose="020B0409050203000203" pitchFamily="49" charset="77"/>
                <a:ea typeface="IBM Plex Sans" charset="0"/>
                <a:cs typeface="IBM Plex Sans" charset="0"/>
              </a:endParaRPr>
            </a:p>
          </p:txBody>
        </p:sp>
        <p:sp>
          <p:nvSpPr>
            <p:cNvPr id="9" name="Rectangle 8">
              <a:extLst>
                <a:ext uri="{FF2B5EF4-FFF2-40B4-BE49-F238E27FC236}">
                  <a16:creationId xmlns:a16="http://schemas.microsoft.com/office/drawing/2014/main" id="{1E9A350B-4A2F-3BFC-D124-73BAC70373C8}"/>
                </a:ext>
              </a:extLst>
            </p:cNvPr>
            <p:cNvSpPr/>
            <p:nvPr/>
          </p:nvSpPr>
          <p:spPr bwMode="auto">
            <a:xfrm>
              <a:off x="239294" y="2049304"/>
              <a:ext cx="2130552" cy="451849"/>
            </a:xfrm>
            <a:prstGeom prst="rect">
              <a:avLst/>
            </a:prstGeom>
            <a:solidFill>
              <a:srgbClr val="003137"/>
            </a:solidFill>
            <a:ln w="6350">
              <a:solidFill>
                <a:srgbClr val="DBFBFB"/>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228600" tIns="0" rIns="36576" bIns="0" numCol="1" rtlCol="0" anchor="ctr" anchorCtr="0" compatLnSpc="1">
              <a:prstTxWarp prst="textNoShape">
                <a:avLst/>
              </a:prstTxWarp>
            </a:bodyPr>
            <a:lstStyle/>
            <a:p>
              <a:pPr marL="0" marR="0" lvl="0" indent="0" algn="l" defTabSz="685983" rtl="0" eaLnBrk="1" fontAlgn="auto" latinLnBrk="0" hangingPunct="1">
                <a:lnSpc>
                  <a:spcPct val="11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92EEEE"/>
                  </a:solidFill>
                  <a:effectLst/>
                  <a:uLnTx/>
                  <a:uFillTx/>
                  <a:latin typeface="IBM Plex Mono Light" panose="020B0409050203000203" pitchFamily="49" charset="77"/>
                  <a:ea typeface="IBM Plex Sans" charset="0"/>
                  <a:cs typeface="IBM Plex Sans" charset="0"/>
                </a:rPr>
                <a:t>01 Estimator</a:t>
              </a:r>
            </a:p>
          </p:txBody>
        </p:sp>
        <p:sp>
          <p:nvSpPr>
            <p:cNvPr id="10" name="Rectangle 9">
              <a:extLst>
                <a:ext uri="{FF2B5EF4-FFF2-40B4-BE49-F238E27FC236}">
                  <a16:creationId xmlns:a16="http://schemas.microsoft.com/office/drawing/2014/main" id="{F1166EA5-39F0-B441-E875-96EA3D4A2E41}"/>
                </a:ext>
              </a:extLst>
            </p:cNvPr>
            <p:cNvSpPr/>
            <p:nvPr/>
          </p:nvSpPr>
          <p:spPr bwMode="auto">
            <a:xfrm>
              <a:off x="2368066" y="2049304"/>
              <a:ext cx="2134112" cy="451849"/>
            </a:xfrm>
            <a:prstGeom prst="rect">
              <a:avLst/>
            </a:prstGeom>
            <a:solidFill>
              <a:srgbClr val="081A1C"/>
            </a:solidFill>
            <a:ln w="6350">
              <a:solidFill>
                <a:srgbClr val="DBFBFB"/>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228600" tIns="0" rIns="36576" bIns="0" numCol="1" rtlCol="0" anchor="ctr" anchorCtr="0" compatLnSpc="1">
              <a:prstTxWarp prst="textNoShape">
                <a:avLst/>
              </a:prstTxWarp>
            </a:bodyPr>
            <a:lstStyle/>
            <a:p>
              <a:pPr marL="0" marR="0" lvl="0" indent="0" algn="l" defTabSz="685983" rtl="0" eaLnBrk="1" fontAlgn="auto" latinLnBrk="0" hangingPunct="1">
                <a:lnSpc>
                  <a:spcPct val="11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20D5D2"/>
                  </a:solidFill>
                  <a:effectLst/>
                  <a:uLnTx/>
                  <a:uFillTx/>
                  <a:latin typeface="IBM Plex Mono Light" panose="020B0409050203000203" pitchFamily="49" charset="77"/>
                  <a:ea typeface="IBM Plex Sans" charset="0"/>
                  <a:cs typeface="IBM Plex Sans" charset="0"/>
                </a:rPr>
                <a:t>02 Sampler</a:t>
              </a:r>
            </a:p>
          </p:txBody>
        </p:sp>
        <p:sp>
          <p:nvSpPr>
            <p:cNvPr id="11" name="Rectangle 10">
              <a:extLst>
                <a:ext uri="{FF2B5EF4-FFF2-40B4-BE49-F238E27FC236}">
                  <a16:creationId xmlns:a16="http://schemas.microsoft.com/office/drawing/2014/main" id="{253440C1-E3C2-46D7-6524-9333E8691F07}"/>
                </a:ext>
              </a:extLst>
            </p:cNvPr>
            <p:cNvSpPr/>
            <p:nvPr/>
          </p:nvSpPr>
          <p:spPr bwMode="auto">
            <a:xfrm>
              <a:off x="239294" y="2499781"/>
              <a:ext cx="2130552" cy="1459110"/>
            </a:xfrm>
            <a:prstGeom prst="rect">
              <a:avLst/>
            </a:prstGeom>
            <a:noFill/>
            <a:ln w="6350">
              <a:solidFill>
                <a:srgbClr val="DBFBFB"/>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228600" tIns="228600" rIns="36576" bIns="0" numCol="1" rtlCol="0" anchor="t" anchorCtr="0" compatLnSpc="1">
              <a:prstTxWarp prst="textNoShape">
                <a:avLst/>
              </a:prstTxWarp>
            </a:bodyPr>
            <a:lstStyle/>
            <a:p>
              <a:pPr marL="0" marR="0" lvl="0" indent="0" algn="l" defTabSz="685983" rtl="0" eaLnBrk="1" fontAlgn="auto" latinLnBrk="0" hangingPunct="1">
                <a:lnSpc>
                  <a:spcPct val="11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8C8C8C"/>
                  </a:solidFill>
                  <a:effectLst/>
                  <a:uLnTx/>
                  <a:uFillTx/>
                  <a:latin typeface="IBM Plex Sans" panose="020B0503050203000203" pitchFamily="34" charset="0"/>
                  <a:ea typeface="IBM Plex Sans" charset="0"/>
                  <a:cs typeface="IBM Plex Sans" charset="0"/>
                </a:rPr>
                <a:t>Input</a:t>
              </a:r>
            </a:p>
            <a:p>
              <a:pPr marL="0" marR="0" lvl="0" indent="0" algn="l" defTabSz="685983" rtl="0" eaLnBrk="1" fontAlgn="auto" latinLnBrk="0" hangingPunct="1">
                <a:lnSpc>
                  <a:spcPct val="11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4F4F4"/>
                  </a:solidFill>
                  <a:effectLst/>
                  <a:uLnTx/>
                  <a:uFillTx/>
                  <a:latin typeface="IBM Plex Sans" panose="020B0503050203000203" pitchFamily="34" charset="0"/>
                  <a:ea typeface="IBM Plex Sans" charset="0"/>
                  <a:cs typeface="IBM Plex Sans" charset="0"/>
                </a:rPr>
                <a:t>Circuits + observables</a:t>
              </a:r>
            </a:p>
            <a:p>
              <a:pPr marL="0" marR="0" lvl="0" indent="0" algn="l" defTabSz="685983" rtl="0" eaLnBrk="1" fontAlgn="auto" latinLnBrk="0" hangingPunct="1">
                <a:lnSpc>
                  <a:spcPct val="11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F4F4F4"/>
                </a:solidFill>
                <a:effectLst/>
                <a:uLnTx/>
                <a:uFillTx/>
                <a:latin typeface="IBM Plex Sans" panose="020B0503050203000203" pitchFamily="34" charset="0"/>
                <a:ea typeface="IBM Plex Sans" charset="0"/>
                <a:cs typeface="IBM Plex Sans" charset="0"/>
              </a:endParaRPr>
            </a:p>
            <a:p>
              <a:pPr marL="0" marR="0" lvl="0" indent="0" algn="l" defTabSz="685983" rtl="0" eaLnBrk="1" fontAlgn="auto" latinLnBrk="0" hangingPunct="1">
                <a:lnSpc>
                  <a:spcPct val="11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F4F4F4"/>
                </a:solidFill>
                <a:effectLst/>
                <a:uLnTx/>
                <a:uFillTx/>
                <a:latin typeface="IBM Plex Sans" panose="020B0503050203000203" pitchFamily="34" charset="0"/>
                <a:ea typeface="IBM Plex Sans" charset="0"/>
                <a:cs typeface="IBM Plex Sans" charset="0"/>
              </a:endParaRPr>
            </a:p>
          </p:txBody>
        </p:sp>
        <p:sp>
          <p:nvSpPr>
            <p:cNvPr id="13" name="Rectangle 12">
              <a:extLst>
                <a:ext uri="{FF2B5EF4-FFF2-40B4-BE49-F238E27FC236}">
                  <a16:creationId xmlns:a16="http://schemas.microsoft.com/office/drawing/2014/main" id="{160D7AD5-B7D8-54E1-A423-6CF131DE250B}"/>
                </a:ext>
              </a:extLst>
            </p:cNvPr>
            <p:cNvSpPr/>
            <p:nvPr/>
          </p:nvSpPr>
          <p:spPr bwMode="auto">
            <a:xfrm>
              <a:off x="2371626" y="2499781"/>
              <a:ext cx="2130552" cy="1459110"/>
            </a:xfrm>
            <a:prstGeom prst="rect">
              <a:avLst/>
            </a:prstGeom>
            <a:noFill/>
            <a:ln w="6350">
              <a:solidFill>
                <a:srgbClr val="DBFBFB"/>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228600" tIns="228600" rIns="36576" bIns="0" numCol="1" rtlCol="0" anchor="t" anchorCtr="0" compatLnSpc="1">
              <a:prstTxWarp prst="textNoShape">
                <a:avLst/>
              </a:prstTxWarp>
            </a:bodyPr>
            <a:lstStyle/>
            <a:p>
              <a:pPr marL="0" marR="0" lvl="0" indent="0" algn="l" defTabSz="685983" rtl="0" eaLnBrk="1" fontAlgn="auto" latinLnBrk="0" hangingPunct="1">
                <a:lnSpc>
                  <a:spcPct val="11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8C8C8C"/>
                  </a:solidFill>
                  <a:effectLst/>
                  <a:uLnTx/>
                  <a:uFillTx/>
                  <a:latin typeface="IBM Plex Sans" panose="020B0503050203000203" pitchFamily="34" charset="0"/>
                  <a:ea typeface="IBM Plex Sans" charset="0"/>
                  <a:cs typeface="IBM Plex Sans" charset="0"/>
                </a:rPr>
                <a:t>Input</a:t>
              </a:r>
            </a:p>
            <a:p>
              <a:pPr marL="0" marR="0" lvl="0" indent="0" algn="l" defTabSz="685983" rtl="0" eaLnBrk="1" fontAlgn="auto" latinLnBrk="0" hangingPunct="1">
                <a:lnSpc>
                  <a:spcPct val="11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4F4F4"/>
                  </a:solidFill>
                  <a:effectLst/>
                  <a:uLnTx/>
                  <a:uFillTx/>
                  <a:latin typeface="IBM Plex Sans" panose="020B0503050203000203" pitchFamily="34" charset="0"/>
                  <a:ea typeface="IBM Plex Sans" charset="0"/>
                  <a:cs typeface="IBM Plex Sans" charset="0"/>
                </a:rPr>
                <a:t>Circuit</a:t>
              </a:r>
            </a:p>
            <a:p>
              <a:pPr marL="0" marR="0" lvl="0" indent="0" algn="l" defTabSz="685983" rtl="0" eaLnBrk="1" fontAlgn="auto" latinLnBrk="0" hangingPunct="1">
                <a:lnSpc>
                  <a:spcPct val="11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F4F4F4"/>
                </a:solidFill>
                <a:effectLst/>
                <a:uLnTx/>
                <a:uFillTx/>
                <a:latin typeface="IBM Plex Sans" panose="020B0503050203000203" pitchFamily="34" charset="0"/>
                <a:ea typeface="IBM Plex Sans" charset="0"/>
                <a:cs typeface="IBM Plex Sans" charset="0"/>
              </a:endParaRPr>
            </a:p>
            <a:p>
              <a:pPr marL="0" marR="0" lvl="0" indent="0" algn="l" defTabSz="685983" rtl="0" eaLnBrk="1" fontAlgn="auto" latinLnBrk="0" hangingPunct="1">
                <a:lnSpc>
                  <a:spcPct val="11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F4F4F4"/>
                </a:solidFill>
                <a:effectLst/>
                <a:uLnTx/>
                <a:uFillTx/>
                <a:latin typeface="IBM Plex Sans" panose="020B0503050203000203" pitchFamily="34" charset="0"/>
                <a:ea typeface="IBM Plex Sans" charset="0"/>
                <a:cs typeface="IBM Plex Sans" charset="0"/>
              </a:endParaRPr>
            </a:p>
          </p:txBody>
        </p:sp>
      </p:grpSp>
      <p:sp>
        <p:nvSpPr>
          <p:cNvPr id="6" name="Title 5">
            <a:extLst>
              <a:ext uri="{FF2B5EF4-FFF2-40B4-BE49-F238E27FC236}">
                <a16:creationId xmlns:a16="http://schemas.microsoft.com/office/drawing/2014/main" id="{C9738688-F12E-AA4F-86F6-F8A3DBEAF1FB}"/>
              </a:ext>
            </a:extLst>
          </p:cNvPr>
          <p:cNvSpPr>
            <a:spLocks noGrp="1"/>
          </p:cNvSpPr>
          <p:nvPr>
            <p:ph type="title"/>
          </p:nvPr>
        </p:nvSpPr>
        <p:spPr>
          <a:xfrm>
            <a:off x="210311" y="201168"/>
            <a:ext cx="5657089" cy="452882"/>
          </a:xfrm>
        </p:spPr>
        <p:txBody>
          <a:bodyPr/>
          <a:lstStyle/>
          <a:p>
            <a:r>
              <a:rPr lang="en-US" dirty="0"/>
              <a:t>Core primitives</a:t>
            </a:r>
            <a:endParaRPr lang="en-US" dirty="0">
              <a:solidFill>
                <a:srgbClr val="A4A4A4"/>
              </a:solidFill>
            </a:endParaRPr>
          </a:p>
        </p:txBody>
      </p:sp>
      <p:sp>
        <p:nvSpPr>
          <p:cNvPr id="7" name="Text Placeholder 2">
            <a:extLst>
              <a:ext uri="{FF2B5EF4-FFF2-40B4-BE49-F238E27FC236}">
                <a16:creationId xmlns:a16="http://schemas.microsoft.com/office/drawing/2014/main" id="{0302E461-048F-7242-A18A-0DD77C3ED32B}"/>
              </a:ext>
            </a:extLst>
          </p:cNvPr>
          <p:cNvSpPr>
            <a:spLocks noGrp="1"/>
          </p:cNvSpPr>
          <p:nvPr>
            <p:ph type="body" sz="quarter" idx="12"/>
          </p:nvPr>
        </p:nvSpPr>
        <p:spPr>
          <a:xfrm>
            <a:off x="251342" y="654050"/>
            <a:ext cx="6970551" cy="621064"/>
          </a:xfrm>
        </p:spPr>
        <p:txBody>
          <a:bodyPr/>
          <a:lstStyle/>
          <a:p>
            <a:r>
              <a:rPr lang="en-US" sz="1200" dirty="0"/>
              <a:t>The </a:t>
            </a:r>
            <a:r>
              <a:rPr lang="en-US" sz="1200" dirty="0">
                <a:solidFill>
                  <a:srgbClr val="92EEEE"/>
                </a:solidFill>
              </a:rPr>
              <a:t>Estimator</a:t>
            </a:r>
            <a:r>
              <a:rPr lang="en-US" sz="1200" dirty="0"/>
              <a:t> and </a:t>
            </a:r>
            <a:r>
              <a:rPr lang="en-US" sz="1200" dirty="0">
                <a:solidFill>
                  <a:srgbClr val="20D5D2"/>
                </a:solidFill>
              </a:rPr>
              <a:t>Sampler</a:t>
            </a:r>
            <a:r>
              <a:rPr lang="en-US" sz="1200" dirty="0"/>
              <a:t> encapsulate/abstract common queries seen in application packages.</a:t>
            </a:r>
          </a:p>
        </p:txBody>
      </p:sp>
      <p:sp>
        <p:nvSpPr>
          <p:cNvPr id="12" name="TextBox 11">
            <a:extLst>
              <a:ext uri="{FF2B5EF4-FFF2-40B4-BE49-F238E27FC236}">
                <a16:creationId xmlns:a16="http://schemas.microsoft.com/office/drawing/2014/main" id="{0999F051-BD51-B4D3-33C9-176D84680CCE}"/>
              </a:ext>
            </a:extLst>
          </p:cNvPr>
          <p:cNvSpPr txBox="1"/>
          <p:nvPr/>
        </p:nvSpPr>
        <p:spPr>
          <a:xfrm>
            <a:off x="7513601" y="2476880"/>
            <a:ext cx="1170177" cy="388248"/>
          </a:xfrm>
          <a:prstGeom prst="rect">
            <a:avLst/>
          </a:prstGeom>
          <a:noFill/>
        </p:spPr>
        <p:txBody>
          <a:bodyPr wrap="square">
            <a:spAutoFit/>
          </a:bodyPr>
          <a:lstStyle/>
          <a:p>
            <a:pPr marL="0" marR="0" lvl="0" indent="0" algn="l" defTabSz="685983" rtl="0" eaLnBrk="1" fontAlgn="auto" latinLnBrk="0" hangingPunct="1">
              <a:lnSpc>
                <a:spcPct val="11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8C8C8C"/>
                </a:solidFill>
                <a:effectLst/>
                <a:uLnTx/>
                <a:uFillTx/>
                <a:latin typeface="IBM Plex Sans" panose="020B0503050203000203" pitchFamily="34" charset="0"/>
                <a:ea typeface="IBM Plex Sans" charset="0"/>
                <a:cs typeface="IBM Plex Sans" charset="0"/>
              </a:rPr>
              <a:t>Output</a:t>
            </a:r>
          </a:p>
          <a:p>
            <a:pPr marL="0" marR="0" lvl="0" indent="0" algn="l" defTabSz="685983" rtl="0" eaLnBrk="1" fontAlgn="auto" latinLnBrk="0" hangingPunct="1">
              <a:lnSpc>
                <a:spcPct val="11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4F4F4"/>
                </a:solidFill>
                <a:effectLst/>
                <a:uLnTx/>
                <a:uFillTx/>
                <a:latin typeface="IBM Plex Sans" panose="020B0503050203000203" pitchFamily="34" charset="0"/>
                <a:ea typeface="IBM Plex Sans" charset="0"/>
                <a:cs typeface="IBM Plex Sans" charset="0"/>
              </a:rPr>
              <a:t>Quasi-probabilities</a:t>
            </a:r>
          </a:p>
        </p:txBody>
      </p:sp>
      <p:sp>
        <p:nvSpPr>
          <p:cNvPr id="15" name="TextBox 14">
            <a:extLst>
              <a:ext uri="{FF2B5EF4-FFF2-40B4-BE49-F238E27FC236}">
                <a16:creationId xmlns:a16="http://schemas.microsoft.com/office/drawing/2014/main" id="{50894FC5-D813-5B39-CD2D-8600527E7C79}"/>
              </a:ext>
            </a:extLst>
          </p:cNvPr>
          <p:cNvSpPr txBox="1"/>
          <p:nvPr/>
        </p:nvSpPr>
        <p:spPr>
          <a:xfrm>
            <a:off x="3462032" y="2476880"/>
            <a:ext cx="1170177" cy="388248"/>
          </a:xfrm>
          <a:prstGeom prst="rect">
            <a:avLst/>
          </a:prstGeom>
          <a:noFill/>
        </p:spPr>
        <p:txBody>
          <a:bodyPr wrap="square">
            <a:spAutoFit/>
          </a:bodyPr>
          <a:lstStyle/>
          <a:p>
            <a:pPr marL="0" marR="0" lvl="0" indent="0" algn="l" defTabSz="685983" rtl="0" eaLnBrk="1" fontAlgn="auto" latinLnBrk="0" hangingPunct="1">
              <a:lnSpc>
                <a:spcPct val="11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8C8C8C"/>
                </a:solidFill>
                <a:effectLst/>
                <a:uLnTx/>
                <a:uFillTx/>
                <a:latin typeface="IBM Plex Sans" panose="020B0503050203000203" pitchFamily="34" charset="0"/>
                <a:ea typeface="IBM Plex Sans" charset="0"/>
                <a:cs typeface="IBM Plex Sans" charset="0"/>
              </a:rPr>
              <a:t>Output</a:t>
            </a:r>
          </a:p>
          <a:p>
            <a:pPr marL="0" marR="0" lvl="0" indent="0" algn="l" defTabSz="685983" rtl="0" eaLnBrk="1" fontAlgn="auto" latinLnBrk="0" hangingPunct="1">
              <a:lnSpc>
                <a:spcPct val="11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4F4F4"/>
                </a:solidFill>
                <a:effectLst/>
                <a:uLnTx/>
                <a:uFillTx/>
                <a:latin typeface="IBM Plex Sans" panose="020B0503050203000203" pitchFamily="34" charset="0"/>
                <a:ea typeface="IBM Plex Sans" charset="0"/>
                <a:cs typeface="IBM Plex Sans" charset="0"/>
              </a:rPr>
              <a:t>Expectation Values</a:t>
            </a:r>
          </a:p>
        </p:txBody>
      </p:sp>
      <p:cxnSp>
        <p:nvCxnSpPr>
          <p:cNvPr id="16" name="Straight Arrow Connector 15">
            <a:extLst>
              <a:ext uri="{FF2B5EF4-FFF2-40B4-BE49-F238E27FC236}">
                <a16:creationId xmlns:a16="http://schemas.microsoft.com/office/drawing/2014/main" id="{0B81C49B-7F8C-5C86-1FA1-23BCFF2637E6}"/>
              </a:ext>
            </a:extLst>
          </p:cNvPr>
          <p:cNvCxnSpPr>
            <a:cxnSpLocks/>
          </p:cNvCxnSpPr>
          <p:nvPr/>
        </p:nvCxnSpPr>
        <p:spPr bwMode="auto">
          <a:xfrm>
            <a:off x="2171711" y="2671004"/>
            <a:ext cx="992703" cy="0"/>
          </a:xfrm>
          <a:prstGeom prst="straightConnector1">
            <a:avLst/>
          </a:prstGeom>
          <a:ln w="19050">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18" name="Straight Arrow Connector 17">
            <a:extLst>
              <a:ext uri="{FF2B5EF4-FFF2-40B4-BE49-F238E27FC236}">
                <a16:creationId xmlns:a16="http://schemas.microsoft.com/office/drawing/2014/main" id="{8E071441-BAF5-31E6-D62B-14BC48E9BCA4}"/>
              </a:ext>
            </a:extLst>
          </p:cNvPr>
          <p:cNvCxnSpPr>
            <a:cxnSpLocks/>
          </p:cNvCxnSpPr>
          <p:nvPr/>
        </p:nvCxnSpPr>
        <p:spPr bwMode="auto">
          <a:xfrm>
            <a:off x="5822780" y="2671004"/>
            <a:ext cx="992703" cy="0"/>
          </a:xfrm>
          <a:prstGeom prst="straightConnector1">
            <a:avLst/>
          </a:prstGeom>
          <a:ln w="19050">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sp>
        <p:nvSpPr>
          <p:cNvPr id="20" name="TextBox 19">
            <a:extLst>
              <a:ext uri="{FF2B5EF4-FFF2-40B4-BE49-F238E27FC236}">
                <a16:creationId xmlns:a16="http://schemas.microsoft.com/office/drawing/2014/main" id="{C6054CCF-0F8B-3AEC-0E8D-06174639E445}"/>
              </a:ext>
            </a:extLst>
          </p:cNvPr>
          <p:cNvSpPr txBox="1"/>
          <p:nvPr/>
        </p:nvSpPr>
        <p:spPr>
          <a:xfrm>
            <a:off x="4745239" y="2939916"/>
            <a:ext cx="3847839" cy="388248"/>
          </a:xfrm>
          <a:prstGeom prst="rect">
            <a:avLst/>
          </a:prstGeom>
          <a:noFill/>
        </p:spPr>
        <p:txBody>
          <a:bodyPr wrap="square">
            <a:spAutoFit/>
          </a:bodyPr>
          <a:lstStyle/>
          <a:p>
            <a:pPr defTabSz="685983" hangingPunct="1">
              <a:defRPr/>
            </a:pPr>
            <a:r>
              <a:rPr lang="en-US" sz="900" dirty="0">
                <a:solidFill>
                  <a:srgbClr val="8C8C8C"/>
                </a:solidFill>
                <a:latin typeface="IBM Plex Sans" panose="020B0503050203000203" pitchFamily="34" charset="0"/>
              </a:rPr>
              <a:t>Use Cases: </a:t>
            </a:r>
          </a:p>
          <a:p>
            <a:pPr defTabSz="685983" hangingPunct="1">
              <a:defRPr/>
            </a:pPr>
            <a:r>
              <a:rPr lang="en-US" sz="900" dirty="0">
                <a:solidFill>
                  <a:schemeClr val="tx1"/>
                </a:solidFill>
                <a:latin typeface="IBM Plex Sans" panose="020B0503050203000203" pitchFamily="34" charset="0"/>
              </a:rPr>
              <a:t>search algorithms</a:t>
            </a:r>
            <a:endParaRPr kumimoji="0" lang="en-US" sz="900" b="0" i="0" u="none" strike="noStrike" kern="1200" cap="none" spc="0" normalizeH="0" baseline="0" noProof="0" dirty="0">
              <a:ln>
                <a:noFill/>
              </a:ln>
              <a:solidFill>
                <a:schemeClr val="tx1"/>
              </a:solidFill>
              <a:effectLst/>
              <a:uLnTx/>
              <a:uFillTx/>
              <a:latin typeface="IBM Plex Sans" panose="020B0503050203000203" pitchFamily="34" charset="0"/>
              <a:ea typeface="IBM Plex Sans" charset="0"/>
              <a:cs typeface="IBM Plex Sans" charset="0"/>
            </a:endParaRPr>
          </a:p>
        </p:txBody>
      </p:sp>
      <p:sp>
        <p:nvSpPr>
          <p:cNvPr id="21" name="TextBox 20">
            <a:extLst>
              <a:ext uri="{FF2B5EF4-FFF2-40B4-BE49-F238E27FC236}">
                <a16:creationId xmlns:a16="http://schemas.microsoft.com/office/drawing/2014/main" id="{755982D8-9A92-10BF-9E78-084435CDB597}"/>
              </a:ext>
            </a:extLst>
          </p:cNvPr>
          <p:cNvSpPr txBox="1"/>
          <p:nvPr/>
        </p:nvSpPr>
        <p:spPr>
          <a:xfrm>
            <a:off x="688520" y="2868446"/>
            <a:ext cx="3847839" cy="727700"/>
          </a:xfrm>
          <a:prstGeom prst="rect">
            <a:avLst/>
          </a:prstGeom>
          <a:noFill/>
        </p:spPr>
        <p:txBody>
          <a:bodyPr wrap="square">
            <a:spAutoFit/>
          </a:bodyPr>
          <a:lstStyle/>
          <a:p>
            <a:pPr defTabSz="685983" hangingPunct="1">
              <a:defRPr/>
            </a:pPr>
            <a:r>
              <a:rPr lang="en-US" sz="1000" dirty="0">
                <a:solidFill>
                  <a:srgbClr val="8C8C8C"/>
                </a:solidFill>
                <a:latin typeface="IBM Plex Sans" panose="020B0503050203000203" pitchFamily="34" charset="0"/>
              </a:rPr>
              <a:t>Use Cases: </a:t>
            </a:r>
          </a:p>
          <a:p>
            <a:pPr defTabSz="685983" hangingPunct="1">
              <a:defRPr/>
            </a:pPr>
            <a:r>
              <a:rPr lang="en-US" sz="900" dirty="0">
                <a:solidFill>
                  <a:schemeClr val="tx1"/>
                </a:solidFill>
                <a:latin typeface="IBM Plex Sans" panose="020B0503050203000203" pitchFamily="34" charset="0"/>
              </a:rPr>
              <a:t>electronic structure of a molecule</a:t>
            </a:r>
          </a:p>
          <a:p>
            <a:pPr defTabSz="685983" hangingPunct="1">
              <a:defRPr/>
            </a:pPr>
            <a:r>
              <a:rPr lang="en-US" sz="900" dirty="0">
                <a:solidFill>
                  <a:schemeClr val="tx1"/>
                </a:solidFill>
                <a:latin typeface="IBM Plex Sans" panose="020B0503050203000203" pitchFamily="34" charset="0"/>
              </a:rPr>
              <a:t>the cost function for an optimization problem</a:t>
            </a:r>
          </a:p>
          <a:p>
            <a:pPr defTabSz="685983" hangingPunct="1">
              <a:defRPr/>
            </a:pPr>
            <a:r>
              <a:rPr lang="en-US" sz="900" dirty="0">
                <a:solidFill>
                  <a:schemeClr val="tx1"/>
                </a:solidFill>
                <a:latin typeface="IBM Plex Sans" panose="020B0503050203000203" pitchFamily="34" charset="0"/>
              </a:rPr>
              <a:t>the kernel of a machine learning problem</a:t>
            </a:r>
            <a:endParaRPr kumimoji="0" lang="en-US" sz="600" b="0" u="none" strike="noStrike" kern="1200" cap="none" spc="0" normalizeH="0" baseline="0" noProof="0" dirty="0">
              <a:ln>
                <a:noFill/>
              </a:ln>
              <a:solidFill>
                <a:schemeClr val="tx1"/>
              </a:solidFill>
              <a:effectLst/>
              <a:uLnTx/>
              <a:uFillTx/>
              <a:latin typeface="IBM Plex Sans" panose="020B0503050203000203" pitchFamily="34" charset="0"/>
              <a:ea typeface="IBM Plex Sans" charset="0"/>
              <a:cs typeface="IBM Plex Sans" charset="0"/>
            </a:endParaRPr>
          </a:p>
        </p:txBody>
      </p:sp>
    </p:spTree>
    <p:extLst>
      <p:ext uri="{BB962C8B-B14F-4D97-AF65-F5344CB8AC3E}">
        <p14:creationId xmlns:p14="http://schemas.microsoft.com/office/powerpoint/2010/main" val="7596881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38D50F-5723-EF53-C76B-BBA7770F2AC6}"/>
              </a:ext>
            </a:extLst>
          </p:cNvPr>
          <p:cNvSpPr>
            <a:spLocks noGrp="1"/>
          </p:cNvSpPr>
          <p:nvPr>
            <p:ph type="title"/>
          </p:nvPr>
        </p:nvSpPr>
        <p:spPr>
          <a:xfrm>
            <a:off x="210311" y="201168"/>
            <a:ext cx="6437623" cy="497332"/>
          </a:xfrm>
        </p:spPr>
        <p:txBody>
          <a:bodyPr/>
          <a:lstStyle/>
          <a:p>
            <a:r>
              <a:rPr lang="en-US" dirty="0"/>
              <a:t>Getting started with Primitives</a:t>
            </a:r>
          </a:p>
        </p:txBody>
      </p:sp>
      <p:sp>
        <p:nvSpPr>
          <p:cNvPr id="4" name="Footer Placeholder 3">
            <a:extLst>
              <a:ext uri="{FF2B5EF4-FFF2-40B4-BE49-F238E27FC236}">
                <a16:creationId xmlns:a16="http://schemas.microsoft.com/office/drawing/2014/main" id="{4EE71D9B-E30D-1848-1851-CD29D89E2625}"/>
              </a:ext>
            </a:extLst>
          </p:cNvPr>
          <p:cNvSpPr>
            <a:spLocks noGrp="1"/>
          </p:cNvSpPr>
          <p:nvPr>
            <p:ph type="ftr" sz="quarter" idx="10"/>
          </p:nvPr>
        </p:nvSpPr>
        <p:spPr/>
        <p:txBody>
          <a:bodyPr/>
          <a:lstStyle/>
          <a:p>
            <a:r>
              <a:rPr lang="en-US"/>
              <a:t>IBM Quantum / © 2021 IBM Corporation</a:t>
            </a:r>
            <a:endParaRPr lang="en-US" dirty="0"/>
          </a:p>
        </p:txBody>
      </p:sp>
      <p:sp>
        <p:nvSpPr>
          <p:cNvPr id="5" name="Slide Number Placeholder 4">
            <a:extLst>
              <a:ext uri="{FF2B5EF4-FFF2-40B4-BE49-F238E27FC236}">
                <a16:creationId xmlns:a16="http://schemas.microsoft.com/office/drawing/2014/main" id="{6F12CB0B-580D-1E0A-DBE3-B44F9D21BA98}"/>
              </a:ext>
            </a:extLst>
          </p:cNvPr>
          <p:cNvSpPr>
            <a:spLocks noGrp="1"/>
          </p:cNvSpPr>
          <p:nvPr>
            <p:ph type="sldNum" sz="quarter" idx="11"/>
          </p:nvPr>
        </p:nvSpPr>
        <p:spPr/>
        <p:txBody>
          <a:bodyPr/>
          <a:lstStyle/>
          <a:p>
            <a:fld id="{59395FB3-9C97-154F-86B2-7E381B951268}" type="slidenum">
              <a:rPr lang="en-US" smtClean="0"/>
              <a:pPr/>
              <a:t>9</a:t>
            </a:fld>
            <a:endParaRPr lang="en-US" dirty="0"/>
          </a:p>
        </p:txBody>
      </p:sp>
      <p:sp>
        <p:nvSpPr>
          <p:cNvPr id="9" name="TextBox 8">
            <a:extLst>
              <a:ext uri="{FF2B5EF4-FFF2-40B4-BE49-F238E27FC236}">
                <a16:creationId xmlns:a16="http://schemas.microsoft.com/office/drawing/2014/main" id="{862CA31B-DD14-1D6A-A81D-81405597D3A0}"/>
              </a:ext>
            </a:extLst>
          </p:cNvPr>
          <p:cNvSpPr txBox="1"/>
          <p:nvPr/>
        </p:nvSpPr>
        <p:spPr>
          <a:xfrm>
            <a:off x="233117" y="915667"/>
            <a:ext cx="6868703" cy="223331"/>
          </a:xfrm>
          <a:prstGeom prst="rect">
            <a:avLst/>
          </a:prstGeom>
          <a:noFill/>
        </p:spPr>
        <p:txBody>
          <a:bodyPr wrap="square" lIns="0" tIns="0" rIns="0" bIns="0" rtlCol="0">
            <a:spAutoFit/>
          </a:bodyPr>
          <a:lstStyle/>
          <a:p>
            <a:pPr algn="l">
              <a:lnSpc>
                <a:spcPct val="110000"/>
              </a:lnSpc>
              <a:spcBef>
                <a:spcPts val="1100"/>
              </a:spcBef>
              <a:buClr>
                <a:srgbClr val="E0E0E0"/>
              </a:buClr>
              <a:buSzPct val="80000"/>
            </a:pPr>
            <a:r>
              <a:rPr lang="en-US" sz="1400" dirty="0">
                <a:solidFill>
                  <a:schemeClr val="tx1"/>
                </a:solidFill>
                <a:latin typeface="IBM Plex Sans" charset="0"/>
                <a:ea typeface="IBM Plex Sans" charset="0"/>
                <a:cs typeface="IBM Plex Sans" charset="0"/>
              </a:rPr>
              <a:t>Primitives have been integrated across </a:t>
            </a:r>
            <a:r>
              <a:rPr lang="en-US" sz="1400" dirty="0">
                <a:solidFill>
                  <a:srgbClr val="BB8EFF"/>
                </a:solidFill>
                <a:latin typeface="IBM Plex Sans" charset="0"/>
                <a:ea typeface="IBM Plex Sans" charset="0"/>
                <a:cs typeface="IBM Plex Sans" charset="0"/>
              </a:rPr>
              <a:t>local</a:t>
            </a:r>
            <a:r>
              <a:rPr lang="en-US" sz="1400" dirty="0">
                <a:solidFill>
                  <a:schemeClr val="tx1"/>
                </a:solidFill>
                <a:latin typeface="IBM Plex Sans" charset="0"/>
                <a:ea typeface="IBM Plex Sans" charset="0"/>
                <a:cs typeface="IBM Plex Sans" charset="0"/>
              </a:rPr>
              <a:t> and </a:t>
            </a:r>
            <a:r>
              <a:rPr lang="en-US" sz="1400" dirty="0">
                <a:solidFill>
                  <a:schemeClr val="accent1">
                    <a:lumMod val="60000"/>
                    <a:lumOff val="40000"/>
                  </a:schemeClr>
                </a:solidFill>
                <a:latin typeface="IBM Plex Sans" charset="0"/>
                <a:ea typeface="IBM Plex Sans" charset="0"/>
                <a:cs typeface="IBM Plex Sans" charset="0"/>
              </a:rPr>
              <a:t>cloud</a:t>
            </a:r>
            <a:r>
              <a:rPr lang="en-US" sz="1400" dirty="0">
                <a:solidFill>
                  <a:schemeClr val="tx1"/>
                </a:solidFill>
                <a:latin typeface="IBM Plex Sans" charset="0"/>
                <a:ea typeface="IBM Plex Sans" charset="0"/>
                <a:cs typeface="IBM Plex Sans" charset="0"/>
              </a:rPr>
              <a:t> development environment </a:t>
            </a:r>
          </a:p>
        </p:txBody>
      </p:sp>
      <p:grpSp>
        <p:nvGrpSpPr>
          <p:cNvPr id="35" name="Group 34">
            <a:extLst>
              <a:ext uri="{FF2B5EF4-FFF2-40B4-BE49-F238E27FC236}">
                <a16:creationId xmlns:a16="http://schemas.microsoft.com/office/drawing/2014/main" id="{B9F315FF-2B56-CF74-A5C5-31424341EFDE}"/>
              </a:ext>
            </a:extLst>
          </p:cNvPr>
          <p:cNvGrpSpPr/>
          <p:nvPr/>
        </p:nvGrpSpPr>
        <p:grpSpPr>
          <a:xfrm>
            <a:off x="2021468" y="1820616"/>
            <a:ext cx="2758950" cy="887521"/>
            <a:chOff x="4327651" y="1450355"/>
            <a:chExt cx="2758950" cy="887521"/>
          </a:xfrm>
        </p:grpSpPr>
        <p:sp>
          <p:nvSpPr>
            <p:cNvPr id="17" name="TextBox 16">
              <a:extLst>
                <a:ext uri="{FF2B5EF4-FFF2-40B4-BE49-F238E27FC236}">
                  <a16:creationId xmlns:a16="http://schemas.microsoft.com/office/drawing/2014/main" id="{87AAB0EA-37FE-1D6B-EED6-9CC7075CB21E}"/>
                </a:ext>
              </a:extLst>
            </p:cNvPr>
            <p:cNvSpPr txBox="1"/>
            <p:nvPr/>
          </p:nvSpPr>
          <p:spPr>
            <a:xfrm>
              <a:off x="4447354" y="1841458"/>
              <a:ext cx="2639247" cy="496418"/>
            </a:xfrm>
            <a:prstGeom prst="rect">
              <a:avLst/>
            </a:prstGeom>
            <a:noFill/>
          </p:spPr>
          <p:txBody>
            <a:bodyPr wrap="square">
              <a:spAutoFit/>
            </a:bodyPr>
            <a:lstStyle/>
            <a:p>
              <a:pPr algn="l">
                <a:lnSpc>
                  <a:spcPct val="110000"/>
                </a:lnSpc>
                <a:spcBef>
                  <a:spcPts val="1100"/>
                </a:spcBef>
              </a:pPr>
              <a:r>
                <a:rPr lang="en-GB" sz="800" dirty="0">
                  <a:solidFill>
                    <a:schemeClr val="tx1"/>
                  </a:solidFill>
                  <a:latin typeface="IBM Plex Mono" panose="020B0509050203000203" pitchFamily="49" charset="77"/>
                  <a:ea typeface="IBM Plex Sans" charset="0"/>
                  <a:cs typeface="IBM Plex Sans" charset="0"/>
                </a:rPr>
                <a:t>f</a:t>
              </a:r>
              <a:r>
                <a:rPr lang="en-CH" sz="800">
                  <a:solidFill>
                    <a:schemeClr val="tx1"/>
                  </a:solidFill>
                  <a:latin typeface="IBM Plex Mono" panose="020B0509050203000203" pitchFamily="49" charset="77"/>
                  <a:ea typeface="IBM Plex Sans" charset="0"/>
                  <a:cs typeface="IBM Plex Sans" charset="0"/>
                </a:rPr>
                <a:t>rom </a:t>
              </a:r>
              <a:r>
                <a:rPr lang="en-CH" sz="800">
                  <a:solidFill>
                    <a:srgbClr val="D12765"/>
                  </a:solidFill>
                  <a:latin typeface="IBM Plex Mono" panose="020B0509050203000203" pitchFamily="49" charset="77"/>
                  <a:ea typeface="IBM Plex Sans" charset="0"/>
                  <a:cs typeface="IBM Plex Sans" charset="0"/>
                </a:rPr>
                <a:t>qiskit.primitives </a:t>
              </a:r>
              <a:r>
                <a:rPr lang="en-CH" sz="800">
                  <a:solidFill>
                    <a:schemeClr val="tx1"/>
                  </a:solidFill>
                  <a:latin typeface="IBM Plex Mono" panose="020B0509050203000203" pitchFamily="49" charset="77"/>
                  <a:ea typeface="IBM Plex Sans" charset="0"/>
                  <a:cs typeface="IBM Plex Sans" charset="0"/>
                </a:rPr>
                <a:t>import</a:t>
              </a:r>
              <a:r>
                <a:rPr lang="en-CH" sz="800">
                  <a:solidFill>
                    <a:schemeClr val="bg1"/>
                  </a:solidFill>
                  <a:latin typeface="IBM Plex Mono" panose="020B0509050203000203" pitchFamily="49" charset="77"/>
                  <a:ea typeface="IBM Plex Sans" charset="0"/>
                  <a:cs typeface="IBM Plex Sans" charset="0"/>
                </a:rPr>
                <a:t> </a:t>
              </a:r>
              <a:r>
                <a:rPr lang="en-CH" sz="800">
                  <a:solidFill>
                    <a:srgbClr val="20D5D2"/>
                  </a:solidFill>
                  <a:latin typeface="IBM Plex Mono" panose="020B0509050203000203" pitchFamily="49" charset="77"/>
                  <a:ea typeface="IBM Plex Sans" charset="0"/>
                  <a:cs typeface="IBM Plex Sans" charset="0"/>
                </a:rPr>
                <a:t>Estimator</a:t>
              </a:r>
            </a:p>
            <a:p>
              <a:pPr>
                <a:lnSpc>
                  <a:spcPct val="110000"/>
                </a:lnSpc>
                <a:spcBef>
                  <a:spcPts val="1100"/>
                </a:spcBef>
              </a:pPr>
              <a:r>
                <a:rPr lang="en-GB" sz="800" dirty="0">
                  <a:solidFill>
                    <a:schemeClr val="tx1"/>
                  </a:solidFill>
                  <a:latin typeface="IBM Plex Mono" panose="020B0509050203000203" pitchFamily="49" charset="77"/>
                  <a:ea typeface="IBM Plex Sans" charset="0"/>
                  <a:cs typeface="IBM Plex Sans" charset="0"/>
                </a:rPr>
                <a:t>f</a:t>
              </a:r>
              <a:r>
                <a:rPr lang="en-CH" sz="800">
                  <a:solidFill>
                    <a:schemeClr val="tx1"/>
                  </a:solidFill>
                  <a:latin typeface="IBM Plex Mono" panose="020B0509050203000203" pitchFamily="49" charset="77"/>
                  <a:ea typeface="IBM Plex Sans" charset="0"/>
                  <a:cs typeface="IBM Plex Sans" charset="0"/>
                </a:rPr>
                <a:t>rom </a:t>
              </a:r>
              <a:r>
                <a:rPr lang="en-CH" sz="800">
                  <a:solidFill>
                    <a:srgbClr val="D12765"/>
                  </a:solidFill>
                  <a:latin typeface="IBM Plex Mono" panose="020B0509050203000203" pitchFamily="49" charset="77"/>
                  <a:ea typeface="IBM Plex Sans" charset="0"/>
                  <a:cs typeface="IBM Plex Sans" charset="0"/>
                </a:rPr>
                <a:t>qiskit.primitives </a:t>
              </a:r>
              <a:r>
                <a:rPr lang="en-CH" sz="800">
                  <a:solidFill>
                    <a:schemeClr val="tx1"/>
                  </a:solidFill>
                  <a:latin typeface="IBM Plex Mono" panose="020B0509050203000203" pitchFamily="49" charset="77"/>
                  <a:ea typeface="IBM Plex Sans" charset="0"/>
                  <a:cs typeface="IBM Plex Sans" charset="0"/>
                </a:rPr>
                <a:t>import</a:t>
              </a:r>
              <a:r>
                <a:rPr lang="en-CH" sz="800">
                  <a:solidFill>
                    <a:schemeClr val="bg1"/>
                  </a:solidFill>
                  <a:latin typeface="IBM Plex Mono" panose="020B0509050203000203" pitchFamily="49" charset="77"/>
                  <a:ea typeface="IBM Plex Sans" charset="0"/>
                  <a:cs typeface="IBM Plex Sans" charset="0"/>
                </a:rPr>
                <a:t> </a:t>
              </a:r>
              <a:r>
                <a:rPr lang="en-CH" sz="800">
                  <a:solidFill>
                    <a:srgbClr val="20D5D2"/>
                  </a:solidFill>
                  <a:latin typeface="IBM Plex Mono" panose="020B0509050203000203" pitchFamily="49" charset="77"/>
                  <a:ea typeface="IBM Plex Sans" charset="0"/>
                  <a:cs typeface="IBM Plex Sans" charset="0"/>
                </a:rPr>
                <a:t>Sampler</a:t>
              </a:r>
              <a:endParaRPr lang="en-CH" sz="800" dirty="0">
                <a:solidFill>
                  <a:srgbClr val="20D5D2"/>
                </a:solidFill>
                <a:latin typeface="IBM Plex Mono" panose="020B0509050203000203" pitchFamily="49" charset="77"/>
                <a:ea typeface="IBM Plex Sans" charset="0"/>
                <a:cs typeface="IBM Plex Sans" charset="0"/>
              </a:endParaRPr>
            </a:p>
          </p:txBody>
        </p:sp>
        <p:sp>
          <p:nvSpPr>
            <p:cNvPr id="28" name="TextBox 27">
              <a:extLst>
                <a:ext uri="{FF2B5EF4-FFF2-40B4-BE49-F238E27FC236}">
                  <a16:creationId xmlns:a16="http://schemas.microsoft.com/office/drawing/2014/main" id="{D5969EDC-5661-EFB2-B5E1-C30F36332EF5}"/>
                </a:ext>
              </a:extLst>
            </p:cNvPr>
            <p:cNvSpPr txBox="1"/>
            <p:nvPr/>
          </p:nvSpPr>
          <p:spPr>
            <a:xfrm>
              <a:off x="4327651" y="1450355"/>
              <a:ext cx="1708139" cy="267766"/>
            </a:xfrm>
            <a:prstGeom prst="rect">
              <a:avLst/>
            </a:prstGeom>
            <a:noFill/>
            <a:ln w="3175">
              <a:noFill/>
            </a:ln>
          </p:spPr>
          <p:txBody>
            <a:bodyPr wrap="square">
              <a:spAutoFit/>
            </a:bodyPr>
            <a:lstStyle/>
            <a:p>
              <a:pPr algn="ctr"/>
              <a:r>
                <a:rPr kumimoji="0" lang="en-US" sz="1100" u="none" strike="noStrike" kern="1200" cap="none" spc="0" normalizeH="0" baseline="0" noProof="0" dirty="0" err="1">
                  <a:ln>
                    <a:noFill/>
                  </a:ln>
                  <a:solidFill>
                    <a:schemeClr val="tx1"/>
                  </a:solidFill>
                  <a:effectLst/>
                  <a:uLnTx/>
                  <a:uFillTx/>
                  <a:latin typeface="IBM Plex Sans Light" panose="020B0403050203000203" pitchFamily="34" charset="0"/>
                  <a:ea typeface="IBM Plex Sans" charset="0"/>
                  <a:cs typeface="IBM Plex Sans" charset="0"/>
                </a:rPr>
                <a:t>Statevector</a:t>
              </a:r>
              <a:r>
                <a:rPr kumimoji="0" lang="en-US" sz="1100" u="none" strike="noStrike" kern="1200" cap="none" spc="0" normalizeH="0" baseline="0" noProof="0" dirty="0">
                  <a:ln>
                    <a:noFill/>
                  </a:ln>
                  <a:solidFill>
                    <a:schemeClr val="tx1"/>
                  </a:solidFill>
                  <a:effectLst/>
                  <a:uLnTx/>
                  <a:uFillTx/>
                  <a:latin typeface="IBM Plex Sans Light" panose="020B0403050203000203" pitchFamily="34" charset="0"/>
                  <a:ea typeface="IBM Plex Sans" charset="0"/>
                  <a:cs typeface="IBM Plex Sans" charset="0"/>
                </a:rPr>
                <a:t> simulator</a:t>
              </a:r>
              <a:endParaRPr lang="en-US" dirty="0">
                <a:solidFill>
                  <a:schemeClr val="tx1"/>
                </a:solidFill>
                <a:latin typeface="IBM Plex Sans Light" panose="020B0403050203000203" pitchFamily="34" charset="0"/>
              </a:endParaRPr>
            </a:p>
          </p:txBody>
        </p:sp>
      </p:grpSp>
      <p:grpSp>
        <p:nvGrpSpPr>
          <p:cNvPr id="36" name="Group 35">
            <a:extLst>
              <a:ext uri="{FF2B5EF4-FFF2-40B4-BE49-F238E27FC236}">
                <a16:creationId xmlns:a16="http://schemas.microsoft.com/office/drawing/2014/main" id="{41A8540F-1D23-7B69-F04C-FEF330A16001}"/>
              </a:ext>
            </a:extLst>
          </p:cNvPr>
          <p:cNvGrpSpPr/>
          <p:nvPr/>
        </p:nvGrpSpPr>
        <p:grpSpPr>
          <a:xfrm>
            <a:off x="5568441" y="1786694"/>
            <a:ext cx="3069765" cy="918455"/>
            <a:chOff x="5978984" y="1801648"/>
            <a:chExt cx="3069765" cy="918455"/>
          </a:xfrm>
        </p:grpSpPr>
        <p:sp>
          <p:nvSpPr>
            <p:cNvPr id="29" name="TextBox 28">
              <a:extLst>
                <a:ext uri="{FF2B5EF4-FFF2-40B4-BE49-F238E27FC236}">
                  <a16:creationId xmlns:a16="http://schemas.microsoft.com/office/drawing/2014/main" id="{012C1FB9-A695-9820-4BFE-D8A7664A7CB4}"/>
                </a:ext>
              </a:extLst>
            </p:cNvPr>
            <p:cNvSpPr txBox="1"/>
            <p:nvPr/>
          </p:nvSpPr>
          <p:spPr>
            <a:xfrm>
              <a:off x="5978984" y="1801648"/>
              <a:ext cx="1533379" cy="267766"/>
            </a:xfrm>
            <a:prstGeom prst="rect">
              <a:avLst/>
            </a:prstGeom>
            <a:noFill/>
            <a:ln w="3175">
              <a:noFill/>
            </a:ln>
          </p:spPr>
          <p:txBody>
            <a:bodyPr wrap="square">
              <a:spAutoFit/>
            </a:bodyPr>
            <a:lstStyle/>
            <a:p>
              <a:pPr algn="ctr"/>
              <a:r>
                <a:rPr kumimoji="0" lang="en-US" sz="1100" u="none" strike="noStrike" kern="1200" cap="none" spc="0" normalizeH="0" baseline="0" noProof="0" dirty="0">
                  <a:ln>
                    <a:noFill/>
                  </a:ln>
                  <a:solidFill>
                    <a:schemeClr val="tx1"/>
                  </a:solidFill>
                  <a:effectLst/>
                  <a:uLnTx/>
                  <a:uFillTx/>
                  <a:latin typeface="IBM Plex Sans Light" panose="020B0403050203000203" pitchFamily="34" charset="0"/>
                  <a:ea typeface="IBM Plex Sans" charset="0"/>
                  <a:cs typeface="IBM Plex Sans" charset="0"/>
                </a:rPr>
                <a:t>Aer Simulators</a:t>
              </a:r>
              <a:endParaRPr lang="en-US" dirty="0">
                <a:solidFill>
                  <a:schemeClr val="tx1"/>
                </a:solidFill>
                <a:latin typeface="IBM Plex Sans Light" panose="020B0403050203000203" pitchFamily="34" charset="0"/>
              </a:endParaRPr>
            </a:p>
          </p:txBody>
        </p:sp>
        <p:sp>
          <p:nvSpPr>
            <p:cNvPr id="31" name="TextBox 30">
              <a:extLst>
                <a:ext uri="{FF2B5EF4-FFF2-40B4-BE49-F238E27FC236}">
                  <a16:creationId xmlns:a16="http://schemas.microsoft.com/office/drawing/2014/main" id="{B0EC5419-CFFB-ECE1-F67B-1FF52D50B425}"/>
                </a:ext>
              </a:extLst>
            </p:cNvPr>
            <p:cNvSpPr txBox="1"/>
            <p:nvPr/>
          </p:nvSpPr>
          <p:spPr>
            <a:xfrm>
              <a:off x="6172707" y="2223685"/>
              <a:ext cx="2876042" cy="496418"/>
            </a:xfrm>
            <a:prstGeom prst="rect">
              <a:avLst/>
            </a:prstGeom>
            <a:noFill/>
          </p:spPr>
          <p:txBody>
            <a:bodyPr wrap="square">
              <a:spAutoFit/>
            </a:bodyPr>
            <a:lstStyle/>
            <a:p>
              <a:pPr algn="l">
                <a:lnSpc>
                  <a:spcPct val="110000"/>
                </a:lnSpc>
                <a:spcBef>
                  <a:spcPts val="1100"/>
                </a:spcBef>
              </a:pPr>
              <a:r>
                <a:rPr lang="en-GB" sz="800" dirty="0">
                  <a:solidFill>
                    <a:schemeClr val="tx1"/>
                  </a:solidFill>
                  <a:latin typeface="IBM Plex Mono" panose="020B0509050203000203" pitchFamily="49" charset="77"/>
                  <a:ea typeface="IBM Plex Sans" charset="0"/>
                  <a:cs typeface="IBM Plex Sans" charset="0"/>
                </a:rPr>
                <a:t>f</a:t>
              </a:r>
              <a:r>
                <a:rPr lang="en-CH" sz="800">
                  <a:solidFill>
                    <a:schemeClr val="tx1"/>
                  </a:solidFill>
                  <a:latin typeface="IBM Plex Mono" panose="020B0509050203000203" pitchFamily="49" charset="77"/>
                  <a:ea typeface="IBM Plex Sans" charset="0"/>
                  <a:cs typeface="IBM Plex Sans" charset="0"/>
                </a:rPr>
                <a:t>rom </a:t>
              </a:r>
              <a:r>
                <a:rPr lang="en-CH" sz="800">
                  <a:solidFill>
                    <a:srgbClr val="D12765"/>
                  </a:solidFill>
                  <a:latin typeface="IBM Plex Mono" panose="020B0509050203000203" pitchFamily="49" charset="77"/>
                  <a:ea typeface="IBM Plex Sans" charset="0"/>
                  <a:cs typeface="IBM Plex Sans" charset="0"/>
                </a:rPr>
                <a:t>qiskit</a:t>
              </a:r>
              <a:r>
                <a:rPr lang="en-US" sz="800" dirty="0">
                  <a:solidFill>
                    <a:srgbClr val="D12765"/>
                  </a:solidFill>
                  <a:latin typeface="IBM Plex Mono" panose="020B0509050203000203" pitchFamily="49" charset="77"/>
                  <a:ea typeface="IBM Plex Sans" charset="0"/>
                  <a:cs typeface="IBM Plex Sans" charset="0"/>
                </a:rPr>
                <a:t>_</a:t>
              </a:r>
              <a:r>
                <a:rPr lang="en-US" sz="800" dirty="0" err="1">
                  <a:solidFill>
                    <a:srgbClr val="D12765"/>
                  </a:solidFill>
                  <a:latin typeface="IBM Plex Mono" panose="020B0509050203000203" pitchFamily="49" charset="77"/>
                  <a:ea typeface="IBM Plex Sans" charset="0"/>
                  <a:cs typeface="IBM Plex Sans" charset="0"/>
                </a:rPr>
                <a:t>aer</a:t>
              </a:r>
              <a:r>
                <a:rPr lang="en-CH" sz="800">
                  <a:solidFill>
                    <a:srgbClr val="D12765"/>
                  </a:solidFill>
                  <a:latin typeface="IBM Plex Mono" panose="020B0509050203000203" pitchFamily="49" charset="77"/>
                  <a:ea typeface="IBM Plex Sans" charset="0"/>
                  <a:cs typeface="IBM Plex Sans" charset="0"/>
                </a:rPr>
                <a:t>.primitives </a:t>
              </a:r>
              <a:r>
                <a:rPr lang="en-CH" sz="800">
                  <a:solidFill>
                    <a:schemeClr val="tx1"/>
                  </a:solidFill>
                  <a:latin typeface="IBM Plex Mono" panose="020B0509050203000203" pitchFamily="49" charset="77"/>
                  <a:ea typeface="IBM Plex Sans" charset="0"/>
                  <a:cs typeface="IBM Plex Sans" charset="0"/>
                </a:rPr>
                <a:t>import</a:t>
              </a:r>
              <a:r>
                <a:rPr lang="en-CH" sz="800">
                  <a:solidFill>
                    <a:schemeClr val="bg1"/>
                  </a:solidFill>
                  <a:latin typeface="IBM Plex Mono" panose="020B0509050203000203" pitchFamily="49" charset="77"/>
                  <a:ea typeface="IBM Plex Sans" charset="0"/>
                  <a:cs typeface="IBM Plex Sans" charset="0"/>
                </a:rPr>
                <a:t> </a:t>
              </a:r>
              <a:r>
                <a:rPr lang="en-CH" sz="800">
                  <a:solidFill>
                    <a:srgbClr val="20D5D2"/>
                  </a:solidFill>
                  <a:latin typeface="IBM Plex Mono" panose="020B0509050203000203" pitchFamily="49" charset="77"/>
                  <a:ea typeface="IBM Plex Sans" charset="0"/>
                  <a:cs typeface="IBM Plex Sans" charset="0"/>
                </a:rPr>
                <a:t>Estimator</a:t>
              </a:r>
            </a:p>
            <a:p>
              <a:pPr>
                <a:lnSpc>
                  <a:spcPct val="110000"/>
                </a:lnSpc>
                <a:spcBef>
                  <a:spcPts val="1100"/>
                </a:spcBef>
              </a:pPr>
              <a:r>
                <a:rPr lang="en-GB" sz="800" dirty="0">
                  <a:solidFill>
                    <a:schemeClr val="tx1"/>
                  </a:solidFill>
                  <a:latin typeface="IBM Plex Mono" panose="020B0509050203000203" pitchFamily="49" charset="77"/>
                  <a:ea typeface="IBM Plex Sans" charset="0"/>
                  <a:cs typeface="IBM Plex Sans" charset="0"/>
                </a:rPr>
                <a:t>f</a:t>
              </a:r>
              <a:r>
                <a:rPr lang="en-CH" sz="800">
                  <a:solidFill>
                    <a:schemeClr val="tx1"/>
                  </a:solidFill>
                  <a:latin typeface="IBM Plex Mono" panose="020B0509050203000203" pitchFamily="49" charset="77"/>
                  <a:ea typeface="IBM Plex Sans" charset="0"/>
                  <a:cs typeface="IBM Plex Sans" charset="0"/>
                </a:rPr>
                <a:t>rom </a:t>
              </a:r>
              <a:r>
                <a:rPr lang="en-CH" sz="800">
                  <a:solidFill>
                    <a:srgbClr val="D12765"/>
                  </a:solidFill>
                  <a:latin typeface="IBM Plex Mono" panose="020B0509050203000203" pitchFamily="49" charset="77"/>
                  <a:ea typeface="IBM Plex Sans" charset="0"/>
                  <a:cs typeface="IBM Plex Sans" charset="0"/>
                </a:rPr>
                <a:t>qiskit</a:t>
              </a:r>
              <a:r>
                <a:rPr lang="en-US" sz="800" dirty="0">
                  <a:solidFill>
                    <a:srgbClr val="D12765"/>
                  </a:solidFill>
                  <a:latin typeface="IBM Plex Mono" panose="020B0509050203000203" pitchFamily="49" charset="77"/>
                  <a:ea typeface="IBM Plex Sans" charset="0"/>
                  <a:cs typeface="IBM Plex Sans" charset="0"/>
                </a:rPr>
                <a:t>_</a:t>
              </a:r>
              <a:r>
                <a:rPr lang="en-US" sz="800" dirty="0" err="1">
                  <a:solidFill>
                    <a:srgbClr val="D12765"/>
                  </a:solidFill>
                  <a:latin typeface="IBM Plex Mono" panose="020B0509050203000203" pitchFamily="49" charset="77"/>
                  <a:ea typeface="IBM Plex Sans" charset="0"/>
                  <a:cs typeface="IBM Plex Sans" charset="0"/>
                </a:rPr>
                <a:t>aer</a:t>
              </a:r>
              <a:r>
                <a:rPr lang="en-CH" sz="800">
                  <a:solidFill>
                    <a:srgbClr val="D12765"/>
                  </a:solidFill>
                  <a:latin typeface="IBM Plex Mono" panose="020B0509050203000203" pitchFamily="49" charset="77"/>
                  <a:ea typeface="IBM Plex Sans" charset="0"/>
                  <a:cs typeface="IBM Plex Sans" charset="0"/>
                </a:rPr>
                <a:t>.primitives </a:t>
              </a:r>
              <a:r>
                <a:rPr lang="en-CH" sz="800">
                  <a:solidFill>
                    <a:schemeClr val="tx1"/>
                  </a:solidFill>
                  <a:latin typeface="IBM Plex Mono" panose="020B0509050203000203" pitchFamily="49" charset="77"/>
                  <a:ea typeface="IBM Plex Sans" charset="0"/>
                  <a:cs typeface="IBM Plex Sans" charset="0"/>
                </a:rPr>
                <a:t>import</a:t>
              </a:r>
              <a:r>
                <a:rPr lang="en-CH" sz="800">
                  <a:solidFill>
                    <a:schemeClr val="bg1"/>
                  </a:solidFill>
                  <a:latin typeface="IBM Plex Mono" panose="020B0509050203000203" pitchFamily="49" charset="77"/>
                  <a:ea typeface="IBM Plex Sans" charset="0"/>
                  <a:cs typeface="IBM Plex Sans" charset="0"/>
                </a:rPr>
                <a:t> </a:t>
              </a:r>
              <a:r>
                <a:rPr lang="en-CH" sz="800">
                  <a:solidFill>
                    <a:srgbClr val="20D5D2"/>
                  </a:solidFill>
                  <a:latin typeface="IBM Plex Mono" panose="020B0509050203000203" pitchFamily="49" charset="77"/>
                  <a:ea typeface="IBM Plex Sans" charset="0"/>
                  <a:cs typeface="IBM Plex Sans" charset="0"/>
                </a:rPr>
                <a:t>Sampler</a:t>
              </a:r>
              <a:endParaRPr lang="en-CH" sz="800" dirty="0">
                <a:solidFill>
                  <a:srgbClr val="20D5D2"/>
                </a:solidFill>
                <a:latin typeface="IBM Plex Mono" panose="020B0509050203000203" pitchFamily="49" charset="77"/>
                <a:ea typeface="IBM Plex Sans" charset="0"/>
                <a:cs typeface="IBM Plex Sans" charset="0"/>
              </a:endParaRPr>
            </a:p>
          </p:txBody>
        </p:sp>
      </p:grpSp>
      <p:grpSp>
        <p:nvGrpSpPr>
          <p:cNvPr id="47" name="Group 46">
            <a:extLst>
              <a:ext uri="{FF2B5EF4-FFF2-40B4-BE49-F238E27FC236}">
                <a16:creationId xmlns:a16="http://schemas.microsoft.com/office/drawing/2014/main" id="{9EFC56EE-AC15-1D5D-F2B4-8422D3FACC4A}"/>
              </a:ext>
            </a:extLst>
          </p:cNvPr>
          <p:cNvGrpSpPr/>
          <p:nvPr/>
        </p:nvGrpSpPr>
        <p:grpSpPr>
          <a:xfrm>
            <a:off x="2114157" y="3517040"/>
            <a:ext cx="3327433" cy="856468"/>
            <a:chOff x="5657817" y="3578808"/>
            <a:chExt cx="3327433" cy="856468"/>
          </a:xfrm>
        </p:grpSpPr>
        <p:sp>
          <p:nvSpPr>
            <p:cNvPr id="32" name="TextBox 31">
              <a:extLst>
                <a:ext uri="{FF2B5EF4-FFF2-40B4-BE49-F238E27FC236}">
                  <a16:creationId xmlns:a16="http://schemas.microsoft.com/office/drawing/2014/main" id="{A26BA6A1-AA91-F283-2525-D6FC537EB1C4}"/>
                </a:ext>
              </a:extLst>
            </p:cNvPr>
            <p:cNvSpPr txBox="1"/>
            <p:nvPr/>
          </p:nvSpPr>
          <p:spPr>
            <a:xfrm>
              <a:off x="5667488" y="3578808"/>
              <a:ext cx="3061120" cy="267766"/>
            </a:xfrm>
            <a:prstGeom prst="rect">
              <a:avLst/>
            </a:prstGeom>
            <a:noFill/>
            <a:ln w="3175">
              <a:noFill/>
            </a:ln>
          </p:spPr>
          <p:txBody>
            <a:bodyPr wrap="square">
              <a:spAutoFit/>
            </a:bodyPr>
            <a:lstStyle/>
            <a:p>
              <a:r>
                <a:rPr kumimoji="0" lang="en-US" sz="1100" u="none" strike="noStrike" kern="1200" cap="none" spc="0" normalizeH="0" baseline="0" noProof="0" dirty="0">
                  <a:ln>
                    <a:noFill/>
                  </a:ln>
                  <a:solidFill>
                    <a:schemeClr val="tx1"/>
                  </a:solidFill>
                  <a:effectLst/>
                  <a:uLnTx/>
                  <a:uFillTx/>
                  <a:latin typeface="IBM Plex Sans Light" panose="020B0403050203000203" pitchFamily="34" charset="0"/>
                  <a:ea typeface="IBM Plex Sans" charset="0"/>
                  <a:cs typeface="IBM Plex Sans" charset="0"/>
                </a:rPr>
                <a:t>IBM Quantum systems or cloud simulators</a:t>
              </a:r>
              <a:endParaRPr lang="en-US" dirty="0">
                <a:solidFill>
                  <a:schemeClr val="tx1"/>
                </a:solidFill>
                <a:latin typeface="IBM Plex Sans Light" panose="020B0403050203000203" pitchFamily="34" charset="0"/>
              </a:endParaRPr>
            </a:p>
          </p:txBody>
        </p:sp>
        <p:sp>
          <p:nvSpPr>
            <p:cNvPr id="34" name="TextBox 33">
              <a:extLst>
                <a:ext uri="{FF2B5EF4-FFF2-40B4-BE49-F238E27FC236}">
                  <a16:creationId xmlns:a16="http://schemas.microsoft.com/office/drawing/2014/main" id="{CAB8C462-0CE8-DB35-087E-19560AE05C66}"/>
                </a:ext>
              </a:extLst>
            </p:cNvPr>
            <p:cNvSpPr txBox="1"/>
            <p:nvPr/>
          </p:nvSpPr>
          <p:spPr>
            <a:xfrm>
              <a:off x="5657817" y="3938858"/>
              <a:ext cx="3327433" cy="496418"/>
            </a:xfrm>
            <a:prstGeom prst="rect">
              <a:avLst/>
            </a:prstGeom>
            <a:noFill/>
          </p:spPr>
          <p:txBody>
            <a:bodyPr wrap="square">
              <a:spAutoFit/>
            </a:bodyPr>
            <a:lstStyle/>
            <a:p>
              <a:pPr algn="l">
                <a:lnSpc>
                  <a:spcPct val="110000"/>
                </a:lnSpc>
                <a:spcBef>
                  <a:spcPts val="1100"/>
                </a:spcBef>
              </a:pPr>
              <a:r>
                <a:rPr lang="en-GB" sz="800" dirty="0">
                  <a:solidFill>
                    <a:schemeClr val="tx1"/>
                  </a:solidFill>
                  <a:latin typeface="IBM Plex Mono" panose="020B0509050203000203" pitchFamily="49" charset="77"/>
                  <a:ea typeface="IBM Plex Sans" charset="0"/>
                  <a:cs typeface="IBM Plex Sans" charset="0"/>
                </a:rPr>
                <a:t>f</a:t>
              </a:r>
              <a:r>
                <a:rPr lang="en-CH" sz="800">
                  <a:solidFill>
                    <a:schemeClr val="tx1"/>
                  </a:solidFill>
                  <a:latin typeface="IBM Plex Mono" panose="020B0509050203000203" pitchFamily="49" charset="77"/>
                  <a:ea typeface="IBM Plex Sans" charset="0"/>
                  <a:cs typeface="IBM Plex Sans" charset="0"/>
                </a:rPr>
                <a:t>rom </a:t>
              </a:r>
              <a:r>
                <a:rPr lang="en-CH" sz="800">
                  <a:solidFill>
                    <a:srgbClr val="D12765"/>
                  </a:solidFill>
                  <a:latin typeface="IBM Plex Mono" panose="020B0509050203000203" pitchFamily="49" charset="77"/>
                  <a:ea typeface="IBM Plex Sans" charset="0"/>
                  <a:cs typeface="IBM Plex Sans" charset="0"/>
                </a:rPr>
                <a:t>qiskit</a:t>
              </a:r>
              <a:r>
                <a:rPr lang="en-US" sz="800" dirty="0">
                  <a:solidFill>
                    <a:srgbClr val="D12765"/>
                  </a:solidFill>
                  <a:latin typeface="IBM Plex Mono" panose="020B0509050203000203" pitchFamily="49" charset="77"/>
                  <a:ea typeface="IBM Plex Sans" charset="0"/>
                  <a:cs typeface="IBM Plex Sans" charset="0"/>
                </a:rPr>
                <a:t>_</a:t>
              </a:r>
              <a:r>
                <a:rPr lang="en-US" sz="800" dirty="0" err="1">
                  <a:solidFill>
                    <a:srgbClr val="D12765"/>
                  </a:solidFill>
                  <a:latin typeface="IBM Plex Mono" panose="020B0509050203000203" pitchFamily="49" charset="77"/>
                  <a:ea typeface="IBM Plex Sans" charset="0"/>
                  <a:cs typeface="IBM Plex Sans" charset="0"/>
                </a:rPr>
                <a:t>ibm_runtime</a:t>
              </a:r>
              <a:r>
                <a:rPr lang="en-CH" sz="800">
                  <a:solidFill>
                    <a:srgbClr val="D12765"/>
                  </a:solidFill>
                  <a:latin typeface="IBM Plex Mono" panose="020B0509050203000203" pitchFamily="49" charset="77"/>
                  <a:ea typeface="IBM Plex Sans" charset="0"/>
                  <a:cs typeface="IBM Plex Sans" charset="0"/>
                </a:rPr>
                <a:t>.primitives </a:t>
              </a:r>
              <a:r>
                <a:rPr lang="en-CH" sz="800">
                  <a:solidFill>
                    <a:schemeClr val="tx1"/>
                  </a:solidFill>
                  <a:latin typeface="IBM Plex Mono" panose="020B0509050203000203" pitchFamily="49" charset="77"/>
                  <a:ea typeface="IBM Plex Sans" charset="0"/>
                  <a:cs typeface="IBM Plex Sans" charset="0"/>
                </a:rPr>
                <a:t>import</a:t>
              </a:r>
              <a:r>
                <a:rPr lang="en-CH" sz="800">
                  <a:solidFill>
                    <a:schemeClr val="bg1"/>
                  </a:solidFill>
                  <a:latin typeface="IBM Plex Mono" panose="020B0509050203000203" pitchFamily="49" charset="77"/>
                  <a:ea typeface="IBM Plex Sans" charset="0"/>
                  <a:cs typeface="IBM Plex Sans" charset="0"/>
                </a:rPr>
                <a:t> </a:t>
              </a:r>
              <a:r>
                <a:rPr lang="en-CH" sz="800">
                  <a:solidFill>
                    <a:srgbClr val="20D5D2"/>
                  </a:solidFill>
                  <a:latin typeface="IBM Plex Mono" panose="020B0509050203000203" pitchFamily="49" charset="77"/>
                  <a:ea typeface="IBM Plex Sans" charset="0"/>
                  <a:cs typeface="IBM Plex Sans" charset="0"/>
                </a:rPr>
                <a:t>Estimator</a:t>
              </a:r>
            </a:p>
            <a:p>
              <a:pPr>
                <a:lnSpc>
                  <a:spcPct val="110000"/>
                </a:lnSpc>
                <a:spcBef>
                  <a:spcPts val="1100"/>
                </a:spcBef>
              </a:pPr>
              <a:r>
                <a:rPr lang="en-GB" sz="800" dirty="0">
                  <a:solidFill>
                    <a:schemeClr val="tx1"/>
                  </a:solidFill>
                  <a:latin typeface="IBM Plex Mono" panose="020B0509050203000203" pitchFamily="49" charset="77"/>
                  <a:ea typeface="IBM Plex Sans" charset="0"/>
                  <a:cs typeface="IBM Plex Sans" charset="0"/>
                </a:rPr>
                <a:t>f</a:t>
              </a:r>
              <a:r>
                <a:rPr lang="en-CH" sz="800">
                  <a:solidFill>
                    <a:schemeClr val="tx1"/>
                  </a:solidFill>
                  <a:latin typeface="IBM Plex Mono" panose="020B0509050203000203" pitchFamily="49" charset="77"/>
                  <a:ea typeface="IBM Plex Sans" charset="0"/>
                  <a:cs typeface="IBM Plex Sans" charset="0"/>
                </a:rPr>
                <a:t>rom </a:t>
              </a:r>
              <a:r>
                <a:rPr lang="en-CH" sz="800">
                  <a:solidFill>
                    <a:srgbClr val="D12765"/>
                  </a:solidFill>
                  <a:latin typeface="IBM Plex Mono" panose="020B0509050203000203" pitchFamily="49" charset="77"/>
                  <a:ea typeface="IBM Plex Sans" charset="0"/>
                  <a:cs typeface="IBM Plex Sans" charset="0"/>
                </a:rPr>
                <a:t>qiskit</a:t>
              </a:r>
              <a:r>
                <a:rPr lang="en-US" sz="800" dirty="0">
                  <a:solidFill>
                    <a:srgbClr val="D12765"/>
                  </a:solidFill>
                  <a:latin typeface="IBM Plex Mono" panose="020B0509050203000203" pitchFamily="49" charset="77"/>
                  <a:ea typeface="IBM Plex Sans" charset="0"/>
                  <a:cs typeface="IBM Plex Sans" charset="0"/>
                </a:rPr>
                <a:t>_</a:t>
              </a:r>
              <a:r>
                <a:rPr lang="en-US" sz="800" dirty="0" err="1">
                  <a:solidFill>
                    <a:srgbClr val="D12765"/>
                  </a:solidFill>
                  <a:latin typeface="IBM Plex Mono" panose="020B0509050203000203" pitchFamily="49" charset="77"/>
                  <a:ea typeface="IBM Plex Sans" charset="0"/>
                  <a:cs typeface="IBM Plex Sans" charset="0"/>
                </a:rPr>
                <a:t>ibm_runtime</a:t>
              </a:r>
              <a:r>
                <a:rPr lang="en-CH" sz="800">
                  <a:solidFill>
                    <a:srgbClr val="D12765"/>
                  </a:solidFill>
                  <a:latin typeface="IBM Plex Mono" panose="020B0509050203000203" pitchFamily="49" charset="77"/>
                  <a:ea typeface="IBM Plex Sans" charset="0"/>
                  <a:cs typeface="IBM Plex Sans" charset="0"/>
                </a:rPr>
                <a:t>.primitives </a:t>
              </a:r>
              <a:r>
                <a:rPr lang="en-CH" sz="800">
                  <a:solidFill>
                    <a:schemeClr val="tx1"/>
                  </a:solidFill>
                  <a:latin typeface="IBM Plex Mono" panose="020B0509050203000203" pitchFamily="49" charset="77"/>
                  <a:ea typeface="IBM Plex Sans" charset="0"/>
                  <a:cs typeface="IBM Plex Sans" charset="0"/>
                </a:rPr>
                <a:t>import</a:t>
              </a:r>
              <a:r>
                <a:rPr lang="en-CH" sz="800">
                  <a:solidFill>
                    <a:schemeClr val="bg1"/>
                  </a:solidFill>
                  <a:latin typeface="IBM Plex Mono" panose="020B0509050203000203" pitchFamily="49" charset="77"/>
                  <a:ea typeface="IBM Plex Sans" charset="0"/>
                  <a:cs typeface="IBM Plex Sans" charset="0"/>
                </a:rPr>
                <a:t> </a:t>
              </a:r>
              <a:r>
                <a:rPr lang="en-CH" sz="800">
                  <a:solidFill>
                    <a:srgbClr val="20D5D2"/>
                  </a:solidFill>
                  <a:latin typeface="IBM Plex Mono" panose="020B0509050203000203" pitchFamily="49" charset="77"/>
                  <a:ea typeface="IBM Plex Sans" charset="0"/>
                  <a:cs typeface="IBM Plex Sans" charset="0"/>
                </a:rPr>
                <a:t>Sampler</a:t>
              </a:r>
              <a:endParaRPr lang="en-CH" sz="800" dirty="0">
                <a:solidFill>
                  <a:srgbClr val="20D5D2"/>
                </a:solidFill>
                <a:latin typeface="IBM Plex Mono" panose="020B0509050203000203" pitchFamily="49" charset="77"/>
                <a:ea typeface="IBM Plex Sans" charset="0"/>
                <a:cs typeface="IBM Plex Sans" charset="0"/>
              </a:endParaRPr>
            </a:p>
          </p:txBody>
        </p:sp>
      </p:grpSp>
      <p:sp>
        <p:nvSpPr>
          <p:cNvPr id="51" name="TextBox 50">
            <a:extLst>
              <a:ext uri="{FF2B5EF4-FFF2-40B4-BE49-F238E27FC236}">
                <a16:creationId xmlns:a16="http://schemas.microsoft.com/office/drawing/2014/main" id="{838F671A-B5A9-EC24-3369-CAD40DF27EBA}"/>
              </a:ext>
            </a:extLst>
          </p:cNvPr>
          <p:cNvSpPr txBox="1"/>
          <p:nvPr/>
        </p:nvSpPr>
        <p:spPr>
          <a:xfrm>
            <a:off x="5762164" y="1448889"/>
            <a:ext cx="1139919" cy="267766"/>
          </a:xfrm>
          <a:prstGeom prst="rect">
            <a:avLst/>
          </a:prstGeom>
          <a:noFill/>
        </p:spPr>
        <p:txBody>
          <a:bodyPr wrap="square">
            <a:spAutoFit/>
          </a:bodyPr>
          <a:lstStyle/>
          <a:p>
            <a:r>
              <a:rPr kumimoji="0" lang="en-US" b="1" u="none" strike="noStrike" kern="1200" cap="none" spc="0" normalizeH="0" baseline="0" noProof="0" dirty="0" err="1">
                <a:ln>
                  <a:noFill/>
                </a:ln>
                <a:solidFill>
                  <a:srgbClr val="A66EFA"/>
                </a:solidFill>
                <a:effectLst/>
                <a:uLnTx/>
                <a:uFillTx/>
                <a:latin typeface="IBM Plex Sans" panose="020B0503050203000203" pitchFamily="34" charset="0"/>
                <a:ea typeface="IBM Plex Sans" charset="0"/>
                <a:cs typeface="IBM Plex Sans" charset="0"/>
              </a:rPr>
              <a:t>Qiskit</a:t>
            </a:r>
            <a:r>
              <a:rPr kumimoji="0" lang="en-US" b="1" u="none" strike="noStrike" kern="1200" cap="none" spc="0" normalizeH="0" baseline="0" noProof="0" dirty="0">
                <a:ln>
                  <a:noFill/>
                </a:ln>
                <a:solidFill>
                  <a:srgbClr val="A66EFA"/>
                </a:solidFill>
                <a:effectLst/>
                <a:uLnTx/>
                <a:uFillTx/>
                <a:latin typeface="IBM Plex Sans" panose="020B0503050203000203" pitchFamily="34" charset="0"/>
                <a:ea typeface="IBM Plex Sans" charset="0"/>
                <a:cs typeface="IBM Plex Sans" charset="0"/>
              </a:rPr>
              <a:t> Aer</a:t>
            </a:r>
            <a:endParaRPr lang="en-US" b="1" dirty="0">
              <a:solidFill>
                <a:srgbClr val="A66EFA"/>
              </a:solidFill>
              <a:latin typeface="IBM Plex Sans" panose="020B0503050203000203" pitchFamily="34" charset="0"/>
            </a:endParaRPr>
          </a:p>
        </p:txBody>
      </p:sp>
      <p:sp>
        <p:nvSpPr>
          <p:cNvPr id="52" name="TextBox 51">
            <a:extLst>
              <a:ext uri="{FF2B5EF4-FFF2-40B4-BE49-F238E27FC236}">
                <a16:creationId xmlns:a16="http://schemas.microsoft.com/office/drawing/2014/main" id="{0AAE580F-B1A6-0B03-C41B-B052CBC10A6A}"/>
              </a:ext>
            </a:extLst>
          </p:cNvPr>
          <p:cNvSpPr txBox="1"/>
          <p:nvPr/>
        </p:nvSpPr>
        <p:spPr>
          <a:xfrm>
            <a:off x="2132235" y="1459260"/>
            <a:ext cx="828257" cy="267766"/>
          </a:xfrm>
          <a:prstGeom prst="rect">
            <a:avLst/>
          </a:prstGeom>
          <a:noFill/>
        </p:spPr>
        <p:txBody>
          <a:bodyPr wrap="square">
            <a:spAutoFit/>
          </a:bodyPr>
          <a:lstStyle/>
          <a:p>
            <a:r>
              <a:rPr kumimoji="0" lang="en-US" b="1" u="none" strike="noStrike" kern="1200" cap="none" spc="0" normalizeH="0" baseline="0" noProof="0" dirty="0" err="1">
                <a:ln>
                  <a:noFill/>
                </a:ln>
                <a:solidFill>
                  <a:srgbClr val="A66EFA"/>
                </a:solidFill>
                <a:effectLst/>
                <a:uLnTx/>
                <a:uFillTx/>
                <a:latin typeface="IBM Plex Sans" panose="020B0503050203000203" pitchFamily="34" charset="0"/>
                <a:ea typeface="IBM Plex Sans" charset="0"/>
                <a:cs typeface="IBM Plex Sans" charset="0"/>
              </a:rPr>
              <a:t>Qiskit</a:t>
            </a:r>
            <a:endParaRPr lang="en-US" b="1" dirty="0">
              <a:solidFill>
                <a:srgbClr val="A66EFA"/>
              </a:solidFill>
              <a:latin typeface="IBM Plex Sans" panose="020B0503050203000203" pitchFamily="34" charset="0"/>
            </a:endParaRPr>
          </a:p>
        </p:txBody>
      </p:sp>
      <p:sp>
        <p:nvSpPr>
          <p:cNvPr id="53" name="TextBox 52">
            <a:extLst>
              <a:ext uri="{FF2B5EF4-FFF2-40B4-BE49-F238E27FC236}">
                <a16:creationId xmlns:a16="http://schemas.microsoft.com/office/drawing/2014/main" id="{F43A7BCD-31CF-E93A-87DF-C37F2157C4A8}"/>
              </a:ext>
            </a:extLst>
          </p:cNvPr>
          <p:cNvSpPr txBox="1"/>
          <p:nvPr/>
        </p:nvSpPr>
        <p:spPr>
          <a:xfrm>
            <a:off x="2123558" y="3147939"/>
            <a:ext cx="2296042" cy="267766"/>
          </a:xfrm>
          <a:prstGeom prst="rect">
            <a:avLst/>
          </a:prstGeom>
          <a:noFill/>
        </p:spPr>
        <p:txBody>
          <a:bodyPr wrap="square">
            <a:spAutoFit/>
          </a:bodyPr>
          <a:lstStyle/>
          <a:p>
            <a:r>
              <a:rPr kumimoji="0" lang="en-US" sz="1100" b="1" u="none" strike="noStrike" kern="1200" cap="none" spc="0" normalizeH="0" baseline="0" noProof="0" dirty="0">
                <a:ln>
                  <a:noFill/>
                </a:ln>
                <a:solidFill>
                  <a:schemeClr val="accent1">
                    <a:lumMod val="60000"/>
                    <a:lumOff val="40000"/>
                  </a:schemeClr>
                </a:solidFill>
                <a:effectLst/>
                <a:uLnTx/>
                <a:uFillTx/>
                <a:latin typeface="IBM Plex Sans" panose="020B0503050203000203" pitchFamily="34" charset="0"/>
                <a:ea typeface="IBM Plex Sans" charset="0"/>
                <a:cs typeface="IBM Plex Sans" charset="0"/>
              </a:rPr>
              <a:t>IBM Runtime Provider</a:t>
            </a:r>
            <a:endParaRPr lang="en-US" b="1" dirty="0">
              <a:solidFill>
                <a:schemeClr val="accent1">
                  <a:lumMod val="60000"/>
                  <a:lumOff val="40000"/>
                </a:schemeClr>
              </a:solidFill>
              <a:latin typeface="IBM Plex Sans" panose="020B0503050203000203" pitchFamily="34" charset="0"/>
            </a:endParaRPr>
          </a:p>
        </p:txBody>
      </p:sp>
      <p:sp>
        <p:nvSpPr>
          <p:cNvPr id="54" name="TextBox 53">
            <a:extLst>
              <a:ext uri="{FF2B5EF4-FFF2-40B4-BE49-F238E27FC236}">
                <a16:creationId xmlns:a16="http://schemas.microsoft.com/office/drawing/2014/main" id="{8A1F43AD-5CC2-94E3-A197-67258CEDA0E2}"/>
              </a:ext>
            </a:extLst>
          </p:cNvPr>
          <p:cNvSpPr txBox="1"/>
          <p:nvPr/>
        </p:nvSpPr>
        <p:spPr>
          <a:xfrm>
            <a:off x="143322" y="3238973"/>
            <a:ext cx="2062785" cy="988860"/>
          </a:xfrm>
          <a:prstGeom prst="rect">
            <a:avLst/>
          </a:prstGeom>
          <a:noFill/>
        </p:spPr>
        <p:txBody>
          <a:bodyPr wrap="square">
            <a:spAutoFit/>
          </a:bodyPr>
          <a:lstStyle/>
          <a:p>
            <a:r>
              <a:rPr kumimoji="0" lang="en-US" sz="1800" u="none" strike="noStrike" kern="1200" cap="none" spc="0" normalizeH="0" baseline="0" noProof="0" dirty="0">
                <a:ln>
                  <a:noFill/>
                </a:ln>
                <a:solidFill>
                  <a:schemeClr val="accent1">
                    <a:lumMod val="60000"/>
                    <a:lumOff val="40000"/>
                  </a:schemeClr>
                </a:solidFill>
                <a:effectLst/>
                <a:uLnTx/>
                <a:uFillTx/>
                <a:latin typeface="IBM Plex Sans Light" panose="020B0403050203000203" pitchFamily="34" charset="0"/>
                <a:ea typeface="IBM Plex Sans" charset="0"/>
                <a:cs typeface="IBM Plex Sans" charset="0"/>
              </a:rPr>
              <a:t>IBM Quantum Platform </a:t>
            </a:r>
            <a:r>
              <a:rPr lang="en-US" sz="1800" kern="1200" dirty="0">
                <a:solidFill>
                  <a:schemeClr val="accent1">
                    <a:lumMod val="60000"/>
                    <a:lumOff val="40000"/>
                  </a:schemeClr>
                </a:solidFill>
                <a:latin typeface="IBM Plex Sans Light" panose="020B0403050203000203" pitchFamily="34" charset="0"/>
              </a:rPr>
              <a:t>&amp;</a:t>
            </a:r>
          </a:p>
          <a:p>
            <a:r>
              <a:rPr lang="en-US" sz="1800" kern="1200" dirty="0">
                <a:solidFill>
                  <a:schemeClr val="accent1">
                    <a:lumMod val="60000"/>
                    <a:lumOff val="40000"/>
                  </a:schemeClr>
                </a:solidFill>
                <a:latin typeface="IBM Plex Sans Light" panose="020B0403050203000203" pitchFamily="34" charset="0"/>
              </a:rPr>
              <a:t>IBM Cloud</a:t>
            </a:r>
            <a:endParaRPr lang="en-US" sz="1800" dirty="0">
              <a:solidFill>
                <a:schemeClr val="accent1">
                  <a:lumMod val="60000"/>
                  <a:lumOff val="40000"/>
                </a:schemeClr>
              </a:solidFill>
              <a:latin typeface="IBM Plex Sans Light" panose="020B0403050203000203" pitchFamily="34" charset="0"/>
            </a:endParaRPr>
          </a:p>
        </p:txBody>
      </p:sp>
      <p:sp>
        <p:nvSpPr>
          <p:cNvPr id="55" name="TextBox 54">
            <a:extLst>
              <a:ext uri="{FF2B5EF4-FFF2-40B4-BE49-F238E27FC236}">
                <a16:creationId xmlns:a16="http://schemas.microsoft.com/office/drawing/2014/main" id="{D36EC445-73D1-581A-35AD-11DAA91A4B29}"/>
              </a:ext>
            </a:extLst>
          </p:cNvPr>
          <p:cNvSpPr txBox="1"/>
          <p:nvPr/>
        </p:nvSpPr>
        <p:spPr>
          <a:xfrm>
            <a:off x="75296" y="2025823"/>
            <a:ext cx="2062785" cy="684162"/>
          </a:xfrm>
          <a:prstGeom prst="rect">
            <a:avLst/>
          </a:prstGeom>
          <a:noFill/>
        </p:spPr>
        <p:txBody>
          <a:bodyPr wrap="square">
            <a:spAutoFit/>
          </a:bodyPr>
          <a:lstStyle/>
          <a:p>
            <a:r>
              <a:rPr lang="en-US" sz="1800" kern="1200" dirty="0">
                <a:solidFill>
                  <a:srgbClr val="BB8EFF"/>
                </a:solidFill>
                <a:latin typeface="IBM Plex Sans Light" panose="020B0403050203000203" pitchFamily="34" charset="0"/>
              </a:rPr>
              <a:t>Local development</a:t>
            </a:r>
          </a:p>
        </p:txBody>
      </p:sp>
      <p:sp>
        <p:nvSpPr>
          <p:cNvPr id="6" name="AutoShape 2">
            <a:extLst>
              <a:ext uri="{FF2B5EF4-FFF2-40B4-BE49-F238E27FC236}">
                <a16:creationId xmlns:a16="http://schemas.microsoft.com/office/drawing/2014/main" id="{AA45AB36-AE71-104A-2440-0D638654ED9C}"/>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cxnSp>
        <p:nvCxnSpPr>
          <p:cNvPr id="7" name="Straight Connector 6">
            <a:extLst>
              <a:ext uri="{FF2B5EF4-FFF2-40B4-BE49-F238E27FC236}">
                <a16:creationId xmlns:a16="http://schemas.microsoft.com/office/drawing/2014/main" id="{231DE0C6-83FE-1A5D-CFAA-0EB386112498}"/>
              </a:ext>
            </a:extLst>
          </p:cNvPr>
          <p:cNvCxnSpPr>
            <a:cxnSpLocks/>
          </p:cNvCxnSpPr>
          <p:nvPr/>
        </p:nvCxnSpPr>
        <p:spPr bwMode="auto">
          <a:xfrm>
            <a:off x="2206107" y="2142812"/>
            <a:ext cx="2004524" cy="0"/>
          </a:xfrm>
          <a:prstGeom prst="line">
            <a:avLst/>
          </a:prstGeom>
          <a:ln w="19050">
            <a:solidFill>
              <a:schemeClr val="tx1">
                <a:alpha val="21000"/>
              </a:schemeClr>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250C9B18-EBAE-9B78-9A6F-F7EB87D9CF61}"/>
              </a:ext>
            </a:extLst>
          </p:cNvPr>
          <p:cNvCxnSpPr>
            <a:cxnSpLocks/>
          </p:cNvCxnSpPr>
          <p:nvPr/>
        </p:nvCxnSpPr>
        <p:spPr bwMode="auto">
          <a:xfrm>
            <a:off x="5791537" y="2110757"/>
            <a:ext cx="2004524" cy="0"/>
          </a:xfrm>
          <a:prstGeom prst="line">
            <a:avLst/>
          </a:prstGeom>
          <a:ln w="19050">
            <a:solidFill>
              <a:schemeClr val="tx1">
                <a:alpha val="21000"/>
              </a:schemeClr>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4F9096D4-60C9-EF87-8094-657F08F994CF}"/>
              </a:ext>
            </a:extLst>
          </p:cNvPr>
          <p:cNvCxnSpPr>
            <a:cxnSpLocks/>
          </p:cNvCxnSpPr>
          <p:nvPr/>
        </p:nvCxnSpPr>
        <p:spPr bwMode="auto">
          <a:xfrm>
            <a:off x="2168826" y="3796661"/>
            <a:ext cx="3179945" cy="0"/>
          </a:xfrm>
          <a:prstGeom prst="line">
            <a:avLst/>
          </a:prstGeom>
          <a:ln w="19050">
            <a:solidFill>
              <a:schemeClr val="tx1">
                <a:alpha val="21000"/>
              </a:schemeClr>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 name="Straight Connector 2">
            <a:extLst>
              <a:ext uri="{FF2B5EF4-FFF2-40B4-BE49-F238E27FC236}">
                <a16:creationId xmlns:a16="http://schemas.microsoft.com/office/drawing/2014/main" id="{FFB17507-0C0D-32F8-3782-41AA14141978}"/>
              </a:ext>
            </a:extLst>
          </p:cNvPr>
          <p:cNvCxnSpPr>
            <a:cxnSpLocks/>
          </p:cNvCxnSpPr>
          <p:nvPr/>
        </p:nvCxnSpPr>
        <p:spPr bwMode="auto">
          <a:xfrm flipV="1">
            <a:off x="185941" y="3004138"/>
            <a:ext cx="8645505" cy="0"/>
          </a:xfrm>
          <a:prstGeom prst="line">
            <a:avLst/>
          </a:prstGeom>
          <a:ln w="6350">
            <a:solidFill>
              <a:schemeClr val="tx1">
                <a:alpha val="21000"/>
              </a:schemeClr>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99373797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IBM 2019 Master template (black background)">
  <a:themeElements>
    <a:clrScheme name="IBM 2019 Master template (black background)">
      <a:dk1>
        <a:srgbClr val="000000"/>
      </a:dk1>
      <a:lt1>
        <a:srgbClr val="161616"/>
      </a:lt1>
      <a:dk2>
        <a:srgbClr val="A7A7A7"/>
      </a:dk2>
      <a:lt2>
        <a:srgbClr val="535353"/>
      </a:lt2>
      <a:accent1>
        <a:srgbClr val="F4F4F4"/>
      </a:accent1>
      <a:accent2>
        <a:srgbClr val="33B1FF"/>
      </a:accent2>
      <a:accent3>
        <a:srgbClr val="015D5C"/>
      </a:accent3>
      <a:accent4>
        <a:srgbClr val="750537"/>
      </a:accent4>
      <a:accent5>
        <a:srgbClr val="6929C4"/>
      </a:accent5>
      <a:accent6>
        <a:srgbClr val="6F6F6F"/>
      </a:accent6>
      <a:hlink>
        <a:srgbClr val="0000FF"/>
      </a:hlink>
      <a:folHlink>
        <a:srgbClr val="FF00FF"/>
      </a:folHlink>
    </a:clrScheme>
    <a:fontScheme name="IBM 2019 Master template (black background)">
      <a:majorFont>
        <a:latin typeface="IBM Plex Sans"/>
        <a:ea typeface="IBM Plex Sans"/>
        <a:cs typeface="IBM Plex Sans"/>
      </a:majorFont>
      <a:minorFont>
        <a:latin typeface="Helvetica"/>
        <a:ea typeface="Helvetica"/>
        <a:cs typeface="Helvetica"/>
      </a:minorFont>
    </a:fontScheme>
    <a:fmtScheme name="IBM 2019 Master template (black background)">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25400" cap="flat">
          <a:solidFill>
            <a:schemeClr val="accent1"/>
          </a:solidFill>
          <a:prstDash val="solid"/>
          <a:round/>
        </a:ln>
        <a:effectLst/>
        <a:sp3d/>
      </a:spPr>
      <a:bodyPr rot="0" spcFirstLastPara="1" vertOverflow="overflow" horzOverflow="overflow" vert="horz" wrap="square" lIns="36000" tIns="36000" rIns="36000" bIns="36000" numCol="1" spcCol="38100" rtlCol="0" anchor="t">
        <a:spAutoFit/>
      </a:bodyPr>
      <a:lstStyle>
        <a:defPPr marL="0" marR="0" indent="0" algn="l" defTabSz="914400" rtl="0" fontAlgn="auto" latinLnBrk="0" hangingPunct="0">
          <a:lnSpc>
            <a:spcPct val="110000"/>
          </a:lnSpc>
          <a:spcBef>
            <a:spcPts val="0"/>
          </a:spcBef>
          <a:spcAft>
            <a:spcPts val="0"/>
          </a:spcAft>
          <a:buClrTx/>
          <a:buSzTx/>
          <a:buFontTx/>
          <a:buNone/>
          <a:tabLst/>
          <a:defRPr kumimoji="0" sz="1100" b="0" i="0" u="none" strike="noStrike" cap="none" spc="0" normalizeH="0" baseline="0">
            <a:ln>
              <a:noFill/>
            </a:ln>
            <a:solidFill>
              <a:srgbClr val="000000"/>
            </a:solidFill>
            <a:effectLst/>
            <a:uFillTx/>
            <a:latin typeface="+mj-lt"/>
            <a:ea typeface="+mj-ea"/>
            <a:cs typeface="+mj-cs"/>
            <a:sym typeface="IBM Plex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0" tIns="0" rIns="0" bIns="0" numCol="1" spcCol="38100" rtlCol="0" anchor="t">
        <a:spAutoFit/>
      </a:bodyPr>
      <a:lstStyle>
        <a:defPPr marL="0" marR="0" indent="0" algn="l" defTabSz="914400" rtl="0" fontAlgn="auto" latinLnBrk="0" hangingPunct="0">
          <a:lnSpc>
            <a:spcPct val="110000"/>
          </a:lnSpc>
          <a:spcBef>
            <a:spcPts val="0"/>
          </a:spcBef>
          <a:spcAft>
            <a:spcPts val="0"/>
          </a:spcAft>
          <a:buClrTx/>
          <a:buSzTx/>
          <a:buFontTx/>
          <a:buNone/>
          <a:tabLst/>
          <a:defRPr kumimoji="0" sz="1100" b="0" i="0" u="none" strike="noStrike" cap="none" spc="0" normalizeH="0" baseline="0">
            <a:ln>
              <a:noFill/>
            </a:ln>
            <a:solidFill>
              <a:srgbClr val="000000"/>
            </a:solidFill>
            <a:effectLst/>
            <a:uFillTx/>
            <a:latin typeface="+mj-lt"/>
            <a:ea typeface="+mj-ea"/>
            <a:cs typeface="+mj-cs"/>
            <a:sym typeface="IBM Plex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IBM Quantum Master (Dark)">
  <a:themeElements>
    <a:clrScheme name="Custom 16">
      <a:dk1>
        <a:srgbClr val="161616"/>
      </a:dk1>
      <a:lt1>
        <a:srgbClr val="F4F4F4"/>
      </a:lt1>
      <a:dk2>
        <a:srgbClr val="262626"/>
      </a:dk2>
      <a:lt2>
        <a:srgbClr val="DFDFDF"/>
      </a:lt2>
      <a:accent1>
        <a:srgbClr val="0F61FE"/>
      </a:accent1>
      <a:accent2>
        <a:srgbClr val="33B1FF"/>
      </a:accent2>
      <a:accent3>
        <a:srgbClr val="002C9C"/>
      </a:accent3>
      <a:accent4>
        <a:srgbClr val="82CFFF"/>
      </a:accent4>
      <a:accent5>
        <a:srgbClr val="C6C6C6"/>
      </a:accent5>
      <a:accent6>
        <a:srgbClr val="383838"/>
      </a:accent6>
      <a:hlink>
        <a:srgbClr val="4589FF"/>
      </a:hlink>
      <a:folHlink>
        <a:srgbClr val="A6C8FF"/>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685983" rtl="0" eaLnBrk="1" fontAlgn="auto" latinLnBrk="0" hangingPunct="1">
          <a:lnSpc>
            <a:spcPct val="100000"/>
          </a:lnSpc>
          <a:spcBef>
            <a:spcPts val="0"/>
          </a:spcBef>
          <a:spcAft>
            <a:spcPts val="0"/>
          </a:spcAft>
          <a:buClrTx/>
          <a:buSzTx/>
          <a:buFontTx/>
          <a:buNone/>
          <a:tabLst/>
          <a:defRPr kumimoji="0" sz="1400" b="0" i="0" u="none" strike="noStrike" kern="1200" cap="none" spc="0" normalizeH="0" baseline="0" noProof="0" dirty="0" smtClean="0">
            <a:ln>
              <a:noFill/>
            </a:ln>
            <a:solidFill>
              <a:schemeClr val="tx1"/>
            </a:solidFill>
            <a:effectLst/>
            <a:uLnTx/>
            <a:uFillTx/>
            <a:latin typeface="IBM Plex Sans" charset="0"/>
            <a:ea typeface="IBM Plex Sans" charset="0"/>
            <a:cs typeface="IBM Plex Sans"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lIns="0" tIns="0" rIns="0" bIns="0" rtlCol="0">
        <a:spAutoFit/>
      </a:bodyPr>
      <a:lstStyle>
        <a:defPPr algn="l">
          <a:lnSpc>
            <a:spcPct val="110000"/>
          </a:lnSpc>
          <a:spcBef>
            <a:spcPts val="1100"/>
          </a:spcBef>
          <a:buClr>
            <a:srgbClr val="E0E0E0"/>
          </a:buClr>
          <a:buSzPct val="80000"/>
          <a:defRPr sz="1400" dirty="0" err="1" smtClean="0">
            <a:latin typeface="IBM Plex Sans" charset="0"/>
            <a:ea typeface="IBM Plex Sans" charset="0"/>
            <a:cs typeface="IBM Plex Sans" charset="0"/>
          </a:defRPr>
        </a:defPPr>
      </a:lstStyle>
    </a:txDef>
  </a:objectDefaults>
  <a:extraClrSchemeLst/>
  <a:custClrLst>
    <a:custClr name="Magenta 100">
      <a:srgbClr val="2A0A16"/>
    </a:custClr>
    <a:custClr name="Magenta 90">
      <a:srgbClr val="57002B"/>
    </a:custClr>
    <a:custClr name="Magenta 80">
      <a:srgbClr val="760A3A"/>
    </a:custClr>
    <a:custClr name="Magenta 70">
      <a:srgbClr val="A11950"/>
    </a:custClr>
    <a:custClr name="Magenta 60">
      <a:srgbClr val="D12765"/>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C98"/>
    </a:custClr>
    <a:custClr name="Teal 40">
      <a:srgbClr val="00BAB6"/>
    </a:custClr>
    <a:custClr name="Teal 30">
      <a:srgbClr val="20D5D2"/>
    </a:custClr>
    <a:custClr name="Teal 20">
      <a:srgbClr val="92EEEE"/>
    </a:custClr>
    <a:custClr name="Teal 10">
      <a:srgbClr val="DBFBFB"/>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IBM-Quantum_External_Presentation_2021" id="{A23C19F8-0068-F743-9913-923EB2A34FFB}" vid="{75105282-5E8A-C24D-9A18-FB95AACE400E}"/>
    </a:ext>
  </a:extLst>
</a:theme>
</file>

<file path=ppt/theme/theme3.xml><?xml version="1.0" encoding="utf-8"?>
<a:theme xmlns:a="http://schemas.openxmlformats.org/drawingml/2006/main" name="1_IBM Quantum Master (Dark)">
  <a:themeElements>
    <a:clrScheme name="Custom 16">
      <a:dk1>
        <a:srgbClr val="161616"/>
      </a:dk1>
      <a:lt1>
        <a:srgbClr val="F4F4F4"/>
      </a:lt1>
      <a:dk2>
        <a:srgbClr val="262626"/>
      </a:dk2>
      <a:lt2>
        <a:srgbClr val="DFDFDF"/>
      </a:lt2>
      <a:accent1>
        <a:srgbClr val="0F61FE"/>
      </a:accent1>
      <a:accent2>
        <a:srgbClr val="33B1FF"/>
      </a:accent2>
      <a:accent3>
        <a:srgbClr val="002C9C"/>
      </a:accent3>
      <a:accent4>
        <a:srgbClr val="82CFFF"/>
      </a:accent4>
      <a:accent5>
        <a:srgbClr val="C6C6C6"/>
      </a:accent5>
      <a:accent6>
        <a:srgbClr val="383838"/>
      </a:accent6>
      <a:hlink>
        <a:srgbClr val="4589FF"/>
      </a:hlink>
      <a:folHlink>
        <a:srgbClr val="A6C8FF"/>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685983" rtl="0" eaLnBrk="1" fontAlgn="auto" latinLnBrk="0" hangingPunct="1">
          <a:lnSpc>
            <a:spcPct val="100000"/>
          </a:lnSpc>
          <a:spcBef>
            <a:spcPts val="0"/>
          </a:spcBef>
          <a:spcAft>
            <a:spcPts val="0"/>
          </a:spcAft>
          <a:buClrTx/>
          <a:buSzTx/>
          <a:buFontTx/>
          <a:buNone/>
          <a:tabLst/>
          <a:defRPr kumimoji="0" sz="1400" b="0" i="0" u="none" strike="noStrike" kern="1200" cap="none" spc="0" normalizeH="0" baseline="0" noProof="0" dirty="0" smtClean="0">
            <a:ln>
              <a:noFill/>
            </a:ln>
            <a:solidFill>
              <a:schemeClr val="tx1"/>
            </a:solidFill>
            <a:effectLst/>
            <a:uLnTx/>
            <a:uFillTx/>
            <a:latin typeface="IBM Plex Sans" charset="0"/>
            <a:ea typeface="IBM Plex Sans" charset="0"/>
            <a:cs typeface="IBM Plex Sans"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lIns="0" tIns="0" rIns="0" bIns="0" rtlCol="0">
        <a:spAutoFit/>
      </a:bodyPr>
      <a:lstStyle>
        <a:defPPr algn="l">
          <a:lnSpc>
            <a:spcPct val="110000"/>
          </a:lnSpc>
          <a:spcBef>
            <a:spcPts val="1100"/>
          </a:spcBef>
          <a:buClr>
            <a:srgbClr val="E0E0E0"/>
          </a:buClr>
          <a:buSzPct val="80000"/>
          <a:defRPr sz="1400" dirty="0" err="1" smtClean="0">
            <a:latin typeface="IBM Plex Sans" charset="0"/>
            <a:ea typeface="IBM Plex Sans" charset="0"/>
            <a:cs typeface="IBM Plex Sans" charset="0"/>
          </a:defRPr>
        </a:defPPr>
      </a:lstStyle>
    </a:txDef>
  </a:objectDefaults>
  <a:extraClrSchemeLst/>
  <a:custClrLst>
    <a:custClr name="Magenta 100">
      <a:srgbClr val="2A0A16"/>
    </a:custClr>
    <a:custClr name="Magenta 90">
      <a:srgbClr val="57002B"/>
    </a:custClr>
    <a:custClr name="Magenta 80">
      <a:srgbClr val="760A3A"/>
    </a:custClr>
    <a:custClr name="Magenta 70">
      <a:srgbClr val="A11950"/>
    </a:custClr>
    <a:custClr name="Magenta 60">
      <a:srgbClr val="D12765"/>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C98"/>
    </a:custClr>
    <a:custClr name="Teal 40">
      <a:srgbClr val="00BAB6"/>
    </a:custClr>
    <a:custClr name="Teal 30">
      <a:srgbClr val="20D5D2"/>
    </a:custClr>
    <a:custClr name="Teal 20">
      <a:srgbClr val="92EEEE"/>
    </a:custClr>
    <a:custClr name="Teal 10">
      <a:srgbClr val="DBFBFB"/>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IBM-Quantum_External_Presentation_2021_V02b" id="{9F4E2D23-56B4-A74F-AB18-80A0BD229B83}" vid="{B59E10FE-F1E6-FA41-B32F-48E968D4585D}"/>
    </a:ext>
  </a:extLst>
</a:theme>
</file>

<file path=ppt/theme/theme4.xml><?xml version="1.0" encoding="utf-8"?>
<a:theme xmlns:a="http://schemas.openxmlformats.org/drawingml/2006/main" name="2_IBM Quantum Master (Dark)">
  <a:themeElements>
    <a:clrScheme name="Custom 16">
      <a:dk1>
        <a:srgbClr val="161616"/>
      </a:dk1>
      <a:lt1>
        <a:srgbClr val="F4F4F4"/>
      </a:lt1>
      <a:dk2>
        <a:srgbClr val="262626"/>
      </a:dk2>
      <a:lt2>
        <a:srgbClr val="DFDFDF"/>
      </a:lt2>
      <a:accent1>
        <a:srgbClr val="0F61FE"/>
      </a:accent1>
      <a:accent2>
        <a:srgbClr val="33B1FF"/>
      </a:accent2>
      <a:accent3>
        <a:srgbClr val="002C9C"/>
      </a:accent3>
      <a:accent4>
        <a:srgbClr val="82CFFF"/>
      </a:accent4>
      <a:accent5>
        <a:srgbClr val="C6C6C6"/>
      </a:accent5>
      <a:accent6>
        <a:srgbClr val="383838"/>
      </a:accent6>
      <a:hlink>
        <a:srgbClr val="4589FF"/>
      </a:hlink>
      <a:folHlink>
        <a:srgbClr val="A6C8FF"/>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685983" rtl="0" eaLnBrk="1" fontAlgn="auto" latinLnBrk="0" hangingPunct="1">
          <a:lnSpc>
            <a:spcPct val="100000"/>
          </a:lnSpc>
          <a:spcBef>
            <a:spcPts val="0"/>
          </a:spcBef>
          <a:spcAft>
            <a:spcPts val="0"/>
          </a:spcAft>
          <a:buClrTx/>
          <a:buSzTx/>
          <a:buFontTx/>
          <a:buNone/>
          <a:tabLst/>
          <a:defRPr kumimoji="0" sz="1400" b="0" i="0" u="none" strike="noStrike" kern="1200" cap="none" spc="0" normalizeH="0" baseline="0" noProof="0" dirty="0" smtClean="0">
            <a:ln>
              <a:noFill/>
            </a:ln>
            <a:solidFill>
              <a:schemeClr val="tx1"/>
            </a:solidFill>
            <a:effectLst/>
            <a:uLnTx/>
            <a:uFillTx/>
            <a:latin typeface="IBM Plex Sans" charset="0"/>
            <a:ea typeface="IBM Plex Sans" charset="0"/>
            <a:cs typeface="IBM Plex Sans"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lIns="0" tIns="0" rIns="0" bIns="0" rtlCol="0">
        <a:spAutoFit/>
      </a:bodyPr>
      <a:lstStyle>
        <a:defPPr algn="l">
          <a:lnSpc>
            <a:spcPct val="110000"/>
          </a:lnSpc>
          <a:spcBef>
            <a:spcPts val="1100"/>
          </a:spcBef>
          <a:buClr>
            <a:srgbClr val="E0E0E0"/>
          </a:buClr>
          <a:buSzPct val="80000"/>
          <a:defRPr sz="1400" dirty="0" err="1" smtClean="0">
            <a:latin typeface="IBM Plex Sans" charset="0"/>
            <a:ea typeface="IBM Plex Sans" charset="0"/>
            <a:cs typeface="IBM Plex Sans" charset="0"/>
          </a:defRPr>
        </a:defPPr>
      </a:lstStyle>
    </a:txDef>
  </a:objectDefaults>
  <a:extraClrSchemeLst/>
  <a:custClrLst>
    <a:custClr name="Magenta 100">
      <a:srgbClr val="2A0A16"/>
    </a:custClr>
    <a:custClr name="Magenta 90">
      <a:srgbClr val="57002B"/>
    </a:custClr>
    <a:custClr name="Magenta 80">
      <a:srgbClr val="760A3A"/>
    </a:custClr>
    <a:custClr name="Magenta 70">
      <a:srgbClr val="A11950"/>
    </a:custClr>
    <a:custClr name="Magenta 60">
      <a:srgbClr val="D12765"/>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C98"/>
    </a:custClr>
    <a:custClr name="Teal 40">
      <a:srgbClr val="00BAB6"/>
    </a:custClr>
    <a:custClr name="Teal 30">
      <a:srgbClr val="20D5D2"/>
    </a:custClr>
    <a:custClr name="Teal 20">
      <a:srgbClr val="92EEEE"/>
    </a:custClr>
    <a:custClr name="Teal 10">
      <a:srgbClr val="DBFBFB"/>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IBM-Quantum_External_Presentation_2021_V02b" id="{9F4E2D23-56B4-A74F-AB18-80A0BD229B83}" vid="{B59E10FE-F1E6-FA41-B32F-48E968D4585D}"/>
    </a:ext>
  </a:extLst>
</a:theme>
</file>

<file path=ppt/theme/theme5.xml><?xml version="1.0" encoding="utf-8"?>
<a:theme xmlns:a="http://schemas.openxmlformats.org/drawingml/2006/main" name="2_IBM 2020_a Master template (black background)">
  <a:themeElements>
    <a:clrScheme name="Custom 3">
      <a:dk1>
        <a:srgbClr val="FFFFFF"/>
      </a:dk1>
      <a:lt1>
        <a:srgbClr val="000000"/>
      </a:lt1>
      <a:dk2>
        <a:srgbClr val="525252"/>
      </a:dk2>
      <a:lt2>
        <a:srgbClr val="F4F4F4"/>
      </a:lt2>
      <a:accent1>
        <a:srgbClr val="0F62FE"/>
      </a:accent1>
      <a:accent2>
        <a:srgbClr val="002D9C"/>
      </a:accent2>
      <a:accent3>
        <a:srgbClr val="D12771"/>
      </a:accent3>
      <a:accent4>
        <a:srgbClr val="8A3FFC"/>
      </a:accent4>
      <a:accent5>
        <a:srgbClr val="007D79"/>
      </a:accent5>
      <a:accent6>
        <a:srgbClr val="697077"/>
      </a:accent6>
      <a:hlink>
        <a:srgbClr val="4589FF"/>
      </a:hlink>
      <a:folHlink>
        <a:srgbClr val="6F6F6F"/>
      </a:folHlink>
    </a:clrScheme>
    <a:fontScheme name="IBM Plex">
      <a:majorFont>
        <a:latin typeface="IBM Plex Sans Bold"/>
        <a:ea typeface=""/>
        <a:cs typeface=""/>
      </a:majorFont>
      <a:minorFont>
        <a:latin typeface="IBM Plex Sans Regul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685983" rtl="0" eaLnBrk="1" fontAlgn="auto" latinLnBrk="0" hangingPunct="1">
          <a:lnSpc>
            <a:spcPct val="100000"/>
          </a:lnSpc>
          <a:spcBef>
            <a:spcPts val="0"/>
          </a:spcBef>
          <a:spcAft>
            <a:spcPts val="0"/>
          </a:spcAft>
          <a:buClrTx/>
          <a:buSzTx/>
          <a:buFontTx/>
          <a:buNone/>
          <a:tabLst/>
          <a:defRPr kumimoji="0" sz="1400" b="0" i="0" u="none" strike="noStrike" kern="1200" cap="none" spc="0" normalizeH="0" baseline="0" noProof="0" dirty="0" smtClean="0">
            <a:ln>
              <a:noFill/>
            </a:ln>
            <a:solidFill>
              <a:schemeClr val="tx1"/>
            </a:solidFill>
            <a:effectLst/>
            <a:uLnTx/>
            <a:uFillTx/>
            <a:latin typeface="IBM Plex Sans" charset="0"/>
            <a:ea typeface="IBM Plex Sans" charset="0"/>
            <a:cs typeface="IBM Plex Sans"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defRPr sz="1400" dirty="0" smtClean="0">
            <a:solidFill>
              <a:schemeClr val="bg1"/>
            </a:solidFill>
            <a:latin typeface="IBM Plex Sans" charset="0"/>
            <a:ea typeface="IBM Plex Sans" charset="0"/>
            <a:cs typeface="IBM Plex Sans" charset="0"/>
          </a:defRPr>
        </a:defPPr>
      </a:lstStyle>
    </a:txDef>
  </a:objectDefaults>
  <a:extraClrSchemeLst/>
  <a:custClrLst>
    <a:custClr name="Magenta 100">
      <a:srgbClr val="2A0A18"/>
    </a:custClr>
    <a:custClr name="Magenta 90">
      <a:srgbClr val="510224"/>
    </a:custClr>
    <a:custClr name="Magenta 80">
      <a:srgbClr val="740937"/>
    </a:custClr>
    <a:custClr name="Magenta 70">
      <a:srgbClr val="9F1853"/>
    </a:custClr>
    <a:custClr name="Magenta 60">
      <a:srgbClr val="D12771"/>
    </a:custClr>
    <a:custClr name="Magenta 50">
      <a:srgbClr val="EE5396"/>
    </a:custClr>
    <a:custClr name="Magenta 40">
      <a:srgbClr val="FF7EB6"/>
    </a:custClr>
    <a:custClr name="Magenta 30">
      <a:srgbClr val="FFAFD2"/>
    </a:custClr>
    <a:custClr name="Magenta 20">
      <a:srgbClr val="FFD6E8"/>
    </a:custClr>
    <a:custClr name="Magenta 10">
      <a:srgbClr val="FFF0F7"/>
    </a:custClr>
    <a:custClr name="Purple 100">
      <a:srgbClr val="1C0F30"/>
    </a:custClr>
    <a:custClr name="Purple 90">
      <a:srgbClr val="31135E"/>
    </a:custClr>
    <a:custClr name="Purple 80">
      <a:srgbClr val="491D8B"/>
    </a:custClr>
    <a:custClr name="Purple 70">
      <a:srgbClr val="6929C4"/>
    </a:custClr>
    <a:custClr name="Purple 60">
      <a:srgbClr val="8A3FFC"/>
    </a:custClr>
    <a:custClr name="Purple 50">
      <a:srgbClr val="A56EFF"/>
    </a:custClr>
    <a:custClr name="Purple 40">
      <a:srgbClr val="BE95FF"/>
    </a:custClr>
    <a:custClr name="Purple 30">
      <a:srgbClr val="D4BBFF"/>
    </a:custClr>
    <a:custClr name="Purple 20">
      <a:srgbClr val="E8DAFF"/>
    </a:custClr>
    <a:custClr name="Purple 10">
      <a:srgbClr val="F6F2FF"/>
    </a:custClr>
    <a:custClr name="Blue 100">
      <a:srgbClr val="001141"/>
    </a:custClr>
    <a:custClr name="Blue 90">
      <a:srgbClr val="001D6C"/>
    </a:custClr>
    <a:custClr name="Blue 80">
      <a:srgbClr val="002D9C"/>
    </a:custClr>
    <a:custClr name="Blue 70">
      <a:srgbClr val="0043CE"/>
    </a:custClr>
    <a:custClr name="Blue 60">
      <a:srgbClr val="0F62FE"/>
    </a:custClr>
    <a:custClr name="Blue 50">
      <a:srgbClr val="4589FF"/>
    </a:custClr>
    <a:custClr name="Blue 40">
      <a:srgbClr val="78A9FF"/>
    </a:custClr>
    <a:custClr name="Blue 30">
      <a:srgbClr val="A6C8FF"/>
    </a:custClr>
    <a:custClr name="Blue 20">
      <a:srgbClr val="D0E2FF"/>
    </a:custClr>
    <a:custClr name="Blue 10">
      <a:srgbClr val="EDF5FF"/>
    </a:custClr>
    <a:custClr name="Teal 100">
      <a:srgbClr val="081A1C"/>
    </a:custClr>
    <a:custClr name="Teal 90">
      <a:srgbClr val="022B30"/>
    </a:custClr>
    <a:custClr name="Teal 80">
      <a:srgbClr val="004548"/>
    </a:custClr>
    <a:custClr name="Teal 70">
      <a:srgbClr val="005D5D"/>
    </a:custClr>
    <a:custClr name="Teal 60">
      <a:srgbClr val="007D79"/>
    </a:custClr>
    <a:custClr name="Teal 50">
      <a:srgbClr val="009C98"/>
    </a:custClr>
    <a:custClr name="Teal 40">
      <a:srgbClr val="08BDBA"/>
    </a:custClr>
    <a:custClr name="Teal 30">
      <a:srgbClr val="3DDBD9"/>
    </a:custClr>
    <a:custClr name="Teal 20">
      <a:srgbClr val="9EF0F0"/>
    </a:custClr>
    <a:custClr name="Teal 10">
      <a:srgbClr val="D9FBFB"/>
    </a:custClr>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Lst>
  <a:extLst>
    <a:ext uri="{05A4C25C-085E-4340-85A3-A5531E510DB2}">
      <thm15:themeFamily xmlns:thm15="http://schemas.microsoft.com/office/thememl/2012/main" name="IBMResearch_Template2020_Plex" id="{30A9B62C-2C70-474A-AE9A-5BFEC0132786}" vid="{8D54B755-223E-404C-8485-B24C0320C2FA}"/>
    </a:ext>
  </a:extLst>
</a:theme>
</file>

<file path=ppt/theme/theme6.xml><?xml version="1.0" encoding="utf-8"?>
<a:theme xmlns:a="http://schemas.openxmlformats.org/drawingml/2006/main" name="IBM 2019 Master template (black background)">
  <a:themeElements>
    <a:clrScheme name="IBM 2019 Master template (black background)">
      <a:dk1>
        <a:srgbClr val="000000"/>
      </a:dk1>
      <a:lt1>
        <a:srgbClr val="FFFFFF"/>
      </a:lt1>
      <a:dk2>
        <a:srgbClr val="A7A7A7"/>
      </a:dk2>
      <a:lt2>
        <a:srgbClr val="535353"/>
      </a:lt2>
      <a:accent1>
        <a:srgbClr val="F4F4F4"/>
      </a:accent1>
      <a:accent2>
        <a:srgbClr val="33B1FF"/>
      </a:accent2>
      <a:accent3>
        <a:srgbClr val="015D5C"/>
      </a:accent3>
      <a:accent4>
        <a:srgbClr val="750537"/>
      </a:accent4>
      <a:accent5>
        <a:srgbClr val="6929C4"/>
      </a:accent5>
      <a:accent6>
        <a:srgbClr val="6F6F6F"/>
      </a:accent6>
      <a:hlink>
        <a:srgbClr val="0000FF"/>
      </a:hlink>
      <a:folHlink>
        <a:srgbClr val="FF00FF"/>
      </a:folHlink>
    </a:clrScheme>
    <a:fontScheme name="IBM 2019 Master template (black background)">
      <a:majorFont>
        <a:latin typeface="IBM Plex Sans"/>
        <a:ea typeface="IBM Plex Sans"/>
        <a:cs typeface="IBM Plex Sans"/>
      </a:majorFont>
      <a:minorFont>
        <a:latin typeface="Helvetica"/>
        <a:ea typeface="Helvetica"/>
        <a:cs typeface="Helvetica"/>
      </a:minorFont>
    </a:fontScheme>
    <a:fmtScheme name="IBM 2019 Master template (black background)">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25400" cap="flat">
          <a:solidFill>
            <a:schemeClr val="accent1"/>
          </a:solidFill>
          <a:prstDash val="solid"/>
          <a:round/>
        </a:ln>
        <a:effectLst/>
        <a:sp3d/>
      </a:spPr>
      <a:bodyPr rot="0" spcFirstLastPara="1" vertOverflow="overflow" horzOverflow="overflow" vert="horz" wrap="square" lIns="36000" tIns="36000" rIns="36000" bIns="36000" numCol="1" spcCol="38100" rtlCol="0" anchor="t">
        <a:spAutoFit/>
      </a:bodyPr>
      <a:lstStyle>
        <a:defPPr marL="0" marR="0" indent="0" algn="l" defTabSz="914400" rtl="0" fontAlgn="auto" latinLnBrk="0" hangingPunct="0">
          <a:lnSpc>
            <a:spcPct val="110000"/>
          </a:lnSpc>
          <a:spcBef>
            <a:spcPts val="0"/>
          </a:spcBef>
          <a:spcAft>
            <a:spcPts val="0"/>
          </a:spcAft>
          <a:buClrTx/>
          <a:buSzTx/>
          <a:buFontTx/>
          <a:buNone/>
          <a:tabLst/>
          <a:defRPr kumimoji="0" sz="1100" b="0" i="0" u="none" strike="noStrike" cap="none" spc="0" normalizeH="0" baseline="0">
            <a:ln>
              <a:noFill/>
            </a:ln>
            <a:solidFill>
              <a:srgbClr val="000000"/>
            </a:solidFill>
            <a:effectLst/>
            <a:uFillTx/>
            <a:latin typeface="+mj-lt"/>
            <a:ea typeface="+mj-ea"/>
            <a:cs typeface="+mj-cs"/>
            <a:sym typeface="IBM Plex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0" tIns="0" rIns="0" bIns="0" numCol="1" spcCol="38100" rtlCol="0" anchor="t">
        <a:spAutoFit/>
      </a:bodyPr>
      <a:lstStyle>
        <a:defPPr marL="0" marR="0" indent="0" algn="l" defTabSz="914400" rtl="0" fontAlgn="auto" latinLnBrk="0" hangingPunct="0">
          <a:lnSpc>
            <a:spcPct val="110000"/>
          </a:lnSpc>
          <a:spcBef>
            <a:spcPts val="0"/>
          </a:spcBef>
          <a:spcAft>
            <a:spcPts val="0"/>
          </a:spcAft>
          <a:buClrTx/>
          <a:buSzTx/>
          <a:buFontTx/>
          <a:buNone/>
          <a:tabLst/>
          <a:defRPr kumimoji="0" sz="1100" b="0" i="0" u="none" strike="noStrike" cap="none" spc="0" normalizeH="0" baseline="0">
            <a:ln>
              <a:noFill/>
            </a:ln>
            <a:solidFill>
              <a:srgbClr val="000000"/>
            </a:solidFill>
            <a:effectLst/>
            <a:uFillTx/>
            <a:latin typeface="+mj-lt"/>
            <a:ea typeface="+mj-ea"/>
            <a:cs typeface="+mj-cs"/>
            <a:sym typeface="IBM Plex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29274</TotalTime>
  <Words>1076</Words>
  <Application>Microsoft Office PowerPoint</Application>
  <PresentationFormat>On-screen Show (16:9)</PresentationFormat>
  <Paragraphs>279</Paragraphs>
  <Slides>20</Slides>
  <Notes>1</Notes>
  <HiddenSlides>0</HiddenSlides>
  <MMClips>0</MMClips>
  <ScaleCrop>false</ScaleCrop>
  <HeadingPairs>
    <vt:vector size="4" baseType="variant">
      <vt:variant>
        <vt:lpstr>Theme</vt:lpstr>
      </vt:variant>
      <vt:variant>
        <vt:i4>5</vt:i4>
      </vt:variant>
      <vt:variant>
        <vt:lpstr>Slide Titles</vt:lpstr>
      </vt:variant>
      <vt:variant>
        <vt:i4>20</vt:i4>
      </vt:variant>
    </vt:vector>
  </HeadingPairs>
  <TitlesOfParts>
    <vt:vector size="25" baseType="lpstr">
      <vt:lpstr>IBM 2019 Master template (black background)</vt:lpstr>
      <vt:lpstr>IBM Quantum Master (Dark)</vt:lpstr>
      <vt:lpstr>1_IBM Quantum Master (Dark)</vt:lpstr>
      <vt:lpstr>2_IBM Quantum Master (Dark)</vt:lpstr>
      <vt:lpstr>2_IBM 2020_a Master template (black background)</vt:lpstr>
      <vt:lpstr>PowerPoint Presentation</vt:lpstr>
      <vt:lpstr>PowerPoint Presentation</vt:lpstr>
      <vt:lpstr>Basic structure of typical workloads</vt:lpstr>
      <vt:lpstr>Classical-Quantum requirements vary based on workload and timescales</vt:lpstr>
      <vt:lpstr>Qiskit Runtime: A programming model and execution framework to experiment at scale </vt:lpstr>
      <vt:lpstr>Programming Model and Service </vt:lpstr>
      <vt:lpstr>Evolving the programming model Introducing Primitives</vt:lpstr>
      <vt:lpstr>Core primitives</vt:lpstr>
      <vt:lpstr>Getting started with Primitives</vt:lpstr>
      <vt:lpstr> Running on Quantum Hardware with Qiskit Runtime</vt:lpstr>
      <vt:lpstr>Execution Options Today</vt:lpstr>
      <vt:lpstr>Evaluating the approaches</vt:lpstr>
      <vt:lpstr>backend.run</vt:lpstr>
      <vt:lpstr>Uploading programs</vt:lpstr>
      <vt:lpstr>Introducing Sessions</vt:lpstr>
      <vt:lpstr>Runtime Primitives</vt:lpstr>
      <vt:lpstr>Benchmarking Performance today</vt:lpstr>
      <vt:lpstr>How do primitives enable Error Mitigation</vt:lpstr>
      <vt:lpstr>Extending Primitives with Managed Performance</vt:lpstr>
      <vt:lpstr>Now, lets see how you can take advantage of these capabilities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Tushar Mittal</cp:lastModifiedBy>
  <cp:revision>398</cp:revision>
  <dcterms:modified xsi:type="dcterms:W3CDTF">2022-11-08T04:39:47Z</dcterms:modified>
</cp:coreProperties>
</file>